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89" r:id="rId4"/>
    <p:sldId id="288" r:id="rId5"/>
    <p:sldId id="285" r:id="rId6"/>
    <p:sldId id="287" r:id="rId7"/>
    <p:sldId id="300" r:id="rId8"/>
    <p:sldId id="286" r:id="rId9"/>
    <p:sldId id="299" r:id="rId10"/>
    <p:sldId id="298" r:id="rId1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9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96657-012D-47ED-9A74-3F855CE34CB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1B98D1A8-88B5-49E9-9BA3-3BCAF14F72D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Prostor današnje Hrvatske u XVIII. stoljeću bio je rascjepkan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CB7CF-156B-4311-BB56-ED875FD33651}" type="parTrans" cxnId="{EA7CC105-3F6D-4674-9D80-4A10D4EA8F80}">
      <dgm:prSet/>
      <dgm:spPr/>
      <dgm:t>
        <a:bodyPr/>
        <a:lstStyle/>
        <a:p>
          <a:endParaRPr lang="en-US"/>
        </a:p>
      </dgm:t>
    </dgm:pt>
    <dgm:pt modelId="{BB9D452B-A8FE-4B73-9C5F-6534916E8919}" type="sibTrans" cxnId="{EA7CC105-3F6D-4674-9D80-4A10D4EA8F80}">
      <dgm:prSet/>
      <dgm:spPr/>
      <dgm:t>
        <a:bodyPr/>
        <a:lstStyle/>
        <a:p>
          <a:endParaRPr lang="en-US"/>
        </a:p>
      </dgm:t>
    </dgm:pt>
    <dgm:pt modelId="{87643417-6392-4316-B224-A0A568ED431A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Sjeverni dijelovi pripadali su Habsburškoj Monarhiji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B5D66-AA34-4BA3-867D-981C9E8BBBB4}" type="parTrans" cxnId="{178D0AEA-B49C-447C-8D01-2A0F959FA51B}">
      <dgm:prSet/>
      <dgm:spPr/>
      <dgm:t>
        <a:bodyPr/>
        <a:lstStyle/>
        <a:p>
          <a:endParaRPr lang="en-US"/>
        </a:p>
      </dgm:t>
    </dgm:pt>
    <dgm:pt modelId="{D2AAC7FA-61F7-4EAB-80FC-19DAA9EB79C2}" type="sibTrans" cxnId="{178D0AEA-B49C-447C-8D01-2A0F959FA51B}">
      <dgm:prSet/>
      <dgm:spPr/>
      <dgm:t>
        <a:bodyPr/>
        <a:lstStyle/>
        <a:p>
          <a:endParaRPr lang="en-US"/>
        </a:p>
      </dgm:t>
    </dgm:pt>
    <dgm:pt modelId="{3181F575-2C07-403F-8C9D-DAA5AAA49F19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Banska Hrvatska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određen stupanj samostalnosti unutar Monarhije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44DC0-CD73-4415-8B20-7F8E85D2326E}" type="parTrans" cxnId="{91BD631A-FCA5-4DF8-8645-3764EC1911EB}">
      <dgm:prSet/>
      <dgm:spPr/>
      <dgm:t>
        <a:bodyPr/>
        <a:lstStyle/>
        <a:p>
          <a:endParaRPr lang="en-US"/>
        </a:p>
      </dgm:t>
    </dgm:pt>
    <dgm:pt modelId="{DC622ED7-FA48-4414-BEEA-2C1AC0083765}" type="sibTrans" cxnId="{91BD631A-FCA5-4DF8-8645-3764EC1911EB}">
      <dgm:prSet/>
      <dgm:spPr/>
      <dgm:t>
        <a:bodyPr/>
        <a:lstStyle/>
        <a:p>
          <a:endParaRPr lang="en-US"/>
        </a:p>
      </dgm:t>
    </dgm:pt>
    <dgm:pt modelId="{056C774A-2186-43B4-B1CC-2E2B9289D2E5}" type="pres">
      <dgm:prSet presAssocID="{FEE96657-012D-47ED-9A74-3F855CE34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C2B4DB-4AF0-4222-9EA7-FE531D60AE5F}" type="pres">
      <dgm:prSet presAssocID="{1B98D1A8-88B5-49E9-9BA3-3BCAF14F72DD}" presName="parentText" presStyleLbl="node1" presStyleIdx="0" presStyleCnt="3" custLinFactY="-10933" custLinFactNeighborX="-6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1A1599-2F54-4569-9C60-5CF4EA4FC79B}" type="pres">
      <dgm:prSet presAssocID="{BB9D452B-A8FE-4B73-9C5F-6534916E8919}" presName="spacer" presStyleCnt="0"/>
      <dgm:spPr/>
    </dgm:pt>
    <dgm:pt modelId="{D310BDC0-37E1-47AA-B712-4288171A18CA}" type="pres">
      <dgm:prSet presAssocID="{87643417-6392-4316-B224-A0A568ED431A}" presName="parentText" presStyleLbl="node1" presStyleIdx="1" presStyleCnt="3" custLinFactNeighborX="12" custLinFactNeighborY="-4031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1C00AA-D8F9-49B5-9609-DF45AA469D37}" type="pres">
      <dgm:prSet presAssocID="{D2AAC7FA-61F7-4EAB-80FC-19DAA9EB79C2}" presName="spacer" presStyleCnt="0"/>
      <dgm:spPr/>
    </dgm:pt>
    <dgm:pt modelId="{A18CDAAC-E844-4B20-BFD7-286DC597E29F}" type="pres">
      <dgm:prSet presAssocID="{3181F575-2C07-403F-8C9D-DAA5AAA49F19}" presName="parentText" presStyleLbl="node1" presStyleIdx="2" presStyleCnt="3" custLinFactNeighborX="12" custLinFactNeighborY="-5220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BD631A-FCA5-4DF8-8645-3764EC1911EB}" srcId="{FEE96657-012D-47ED-9A74-3F855CE34CB8}" destId="{3181F575-2C07-403F-8C9D-DAA5AAA49F19}" srcOrd="2" destOrd="0" parTransId="{C6C44DC0-CD73-4415-8B20-7F8E85D2326E}" sibTransId="{DC622ED7-FA48-4414-BEEA-2C1AC0083765}"/>
    <dgm:cxn modelId="{581AF2AA-81D3-489C-B94E-E0EF143DE07B}" type="presOf" srcId="{1B98D1A8-88B5-49E9-9BA3-3BCAF14F72DD}" destId="{41C2B4DB-4AF0-4222-9EA7-FE531D60AE5F}" srcOrd="0" destOrd="0" presId="urn:microsoft.com/office/officeart/2005/8/layout/vList2"/>
    <dgm:cxn modelId="{EA7CC105-3F6D-4674-9D80-4A10D4EA8F80}" srcId="{FEE96657-012D-47ED-9A74-3F855CE34CB8}" destId="{1B98D1A8-88B5-49E9-9BA3-3BCAF14F72DD}" srcOrd="0" destOrd="0" parTransId="{BDFCB7CF-156B-4311-BB56-ED875FD33651}" sibTransId="{BB9D452B-A8FE-4B73-9C5F-6534916E8919}"/>
    <dgm:cxn modelId="{4F811CB3-A69E-4DFA-88DD-246009AC3257}" type="presOf" srcId="{FEE96657-012D-47ED-9A74-3F855CE34CB8}" destId="{056C774A-2186-43B4-B1CC-2E2B9289D2E5}" srcOrd="0" destOrd="0" presId="urn:microsoft.com/office/officeart/2005/8/layout/vList2"/>
    <dgm:cxn modelId="{178D0AEA-B49C-447C-8D01-2A0F959FA51B}" srcId="{FEE96657-012D-47ED-9A74-3F855CE34CB8}" destId="{87643417-6392-4316-B224-A0A568ED431A}" srcOrd="1" destOrd="0" parTransId="{121B5D66-AA34-4BA3-867D-981C9E8BBBB4}" sibTransId="{D2AAC7FA-61F7-4EAB-80FC-19DAA9EB79C2}"/>
    <dgm:cxn modelId="{D10E8F50-0FE3-44F3-840A-C6E06BD0274E}" type="presOf" srcId="{87643417-6392-4316-B224-A0A568ED431A}" destId="{D310BDC0-37E1-47AA-B712-4288171A18CA}" srcOrd="0" destOrd="0" presId="urn:microsoft.com/office/officeart/2005/8/layout/vList2"/>
    <dgm:cxn modelId="{5F2840D9-CC6D-4A25-B476-F4489D0E6727}" type="presOf" srcId="{3181F575-2C07-403F-8C9D-DAA5AAA49F19}" destId="{A18CDAAC-E844-4B20-BFD7-286DC597E29F}" srcOrd="0" destOrd="0" presId="urn:microsoft.com/office/officeart/2005/8/layout/vList2"/>
    <dgm:cxn modelId="{4488622C-3D89-4110-9E69-BEDCE29BFF98}" type="presParOf" srcId="{056C774A-2186-43B4-B1CC-2E2B9289D2E5}" destId="{41C2B4DB-4AF0-4222-9EA7-FE531D60AE5F}" srcOrd="0" destOrd="0" presId="urn:microsoft.com/office/officeart/2005/8/layout/vList2"/>
    <dgm:cxn modelId="{F3D2BB0B-AB8D-49D1-8C6A-6BD680C79925}" type="presParOf" srcId="{056C774A-2186-43B4-B1CC-2E2B9289D2E5}" destId="{401A1599-2F54-4569-9C60-5CF4EA4FC79B}" srcOrd="1" destOrd="0" presId="urn:microsoft.com/office/officeart/2005/8/layout/vList2"/>
    <dgm:cxn modelId="{082B5C42-51AF-4358-A7FB-493997B2CCA8}" type="presParOf" srcId="{056C774A-2186-43B4-B1CC-2E2B9289D2E5}" destId="{D310BDC0-37E1-47AA-B712-4288171A18CA}" srcOrd="2" destOrd="0" presId="urn:microsoft.com/office/officeart/2005/8/layout/vList2"/>
    <dgm:cxn modelId="{1576A9BC-41D6-4F3F-BBB7-BA52B0AE3584}" type="presParOf" srcId="{056C774A-2186-43B4-B1CC-2E2B9289D2E5}" destId="{D91C00AA-D8F9-49B5-9609-DF45AA469D37}" srcOrd="3" destOrd="0" presId="urn:microsoft.com/office/officeart/2005/8/layout/vList2"/>
    <dgm:cxn modelId="{55221EC0-A8BF-4252-9AAD-3202EB575220}" type="presParOf" srcId="{056C774A-2186-43B4-B1CC-2E2B9289D2E5}" destId="{A18CDAAC-E844-4B20-BFD7-286DC597E29F}" srcOrd="4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6A668-9F27-48A0-9865-08EE565CBBE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31CE2871-757D-4EC2-A08D-CB34339F0745}">
      <dgm:prSet phldrT="[Tekst]"/>
      <dgm:spPr/>
      <dgm:t>
        <a:bodyPr/>
        <a:lstStyle/>
        <a:p>
          <a:r>
            <a:rPr lang="hr-HR" dirty="0"/>
            <a:t>Banska Hrvatska</a:t>
          </a:r>
        </a:p>
      </dgm:t>
    </dgm:pt>
    <dgm:pt modelId="{5B2E1FC0-2493-447E-A7A0-049D5C8D8D2D}" type="parTrans" cxnId="{106BB381-2400-4411-91BB-AC1007FE8FFB}">
      <dgm:prSet/>
      <dgm:spPr/>
      <dgm:t>
        <a:bodyPr/>
        <a:lstStyle/>
        <a:p>
          <a:endParaRPr lang="hr-HR"/>
        </a:p>
      </dgm:t>
    </dgm:pt>
    <dgm:pt modelId="{5A558D13-D4A4-476E-A04F-2890EA2A377A}" type="sibTrans" cxnId="{106BB381-2400-4411-91BB-AC1007FE8FFB}">
      <dgm:prSet/>
      <dgm:spPr/>
      <dgm:t>
        <a:bodyPr/>
        <a:lstStyle/>
        <a:p>
          <a:endParaRPr lang="hr-HR"/>
        </a:p>
      </dgm:t>
    </dgm:pt>
    <dgm:pt modelId="{DF896A90-E1EA-4B0D-8D1A-67B071903F1F}">
      <dgm:prSet phldrT="[Tekst]"/>
      <dgm:spPr/>
      <dgm:t>
        <a:bodyPr/>
        <a:lstStyle/>
        <a:p>
          <a:r>
            <a:rPr lang="hr-HR" dirty="0"/>
            <a:t>ban</a:t>
          </a:r>
        </a:p>
      </dgm:t>
    </dgm:pt>
    <dgm:pt modelId="{A8F2B695-FA28-44B7-A2F9-17D8DD289506}" type="parTrans" cxnId="{664D4B00-51FA-4239-89C2-B6D3670E62D8}">
      <dgm:prSet/>
      <dgm:spPr/>
      <dgm:t>
        <a:bodyPr/>
        <a:lstStyle/>
        <a:p>
          <a:endParaRPr lang="hr-HR"/>
        </a:p>
      </dgm:t>
    </dgm:pt>
    <dgm:pt modelId="{3BD78796-92E9-4312-8921-D1DE1D689A4C}" type="sibTrans" cxnId="{664D4B00-51FA-4239-89C2-B6D3670E62D8}">
      <dgm:prSet/>
      <dgm:spPr/>
      <dgm:t>
        <a:bodyPr/>
        <a:lstStyle/>
        <a:p>
          <a:endParaRPr lang="hr-HR"/>
        </a:p>
      </dgm:t>
    </dgm:pt>
    <dgm:pt modelId="{836BE019-A52C-4890-871D-D9D186B1F132}">
      <dgm:prSet phldrT="[Tekst]"/>
      <dgm:spPr/>
      <dgm:t>
        <a:bodyPr/>
        <a:lstStyle/>
        <a:p>
          <a:r>
            <a:rPr lang="hr-HR" dirty="0"/>
            <a:t>vrhovni upravitelj, vojni zapovjednik i sudac</a:t>
          </a:r>
        </a:p>
      </dgm:t>
    </dgm:pt>
    <dgm:pt modelId="{AF60748A-71B7-4340-BF50-B2EEB52F879D}" type="parTrans" cxnId="{5883348F-4383-4BD3-ADAF-2E2322AA1633}">
      <dgm:prSet/>
      <dgm:spPr/>
      <dgm:t>
        <a:bodyPr/>
        <a:lstStyle/>
        <a:p>
          <a:endParaRPr lang="hr-HR"/>
        </a:p>
      </dgm:t>
    </dgm:pt>
    <dgm:pt modelId="{E3055237-8C4F-4280-BEFE-E5C6FC3D1FCD}" type="sibTrans" cxnId="{5883348F-4383-4BD3-ADAF-2E2322AA1633}">
      <dgm:prSet/>
      <dgm:spPr/>
      <dgm:t>
        <a:bodyPr/>
        <a:lstStyle/>
        <a:p>
          <a:endParaRPr lang="hr-HR"/>
        </a:p>
      </dgm:t>
    </dgm:pt>
    <dgm:pt modelId="{4C04ED0F-891B-4152-8EE4-DFB3E75A346E}">
      <dgm:prSet phldrT="[Tekst]" custT="1"/>
      <dgm:spPr/>
      <dgm:t>
        <a:bodyPr/>
        <a:lstStyle/>
        <a:p>
          <a:r>
            <a:rPr lang="hr-HR" sz="2000" dirty="0"/>
            <a:t>imenuje ga vladar Monarhije</a:t>
          </a:r>
        </a:p>
      </dgm:t>
    </dgm:pt>
    <dgm:pt modelId="{BC633018-CB1B-467F-A6D6-D87947E7BD61}" type="parTrans" cxnId="{B81ED56E-73E5-41C9-918A-5CA2D4AE847C}">
      <dgm:prSet/>
      <dgm:spPr/>
      <dgm:t>
        <a:bodyPr/>
        <a:lstStyle/>
        <a:p>
          <a:endParaRPr lang="hr-HR"/>
        </a:p>
      </dgm:t>
    </dgm:pt>
    <dgm:pt modelId="{9F6BF097-8651-4EAC-BFDE-E1A731D51477}" type="sibTrans" cxnId="{B81ED56E-73E5-41C9-918A-5CA2D4AE847C}">
      <dgm:prSet/>
      <dgm:spPr/>
      <dgm:t>
        <a:bodyPr/>
        <a:lstStyle/>
        <a:p>
          <a:endParaRPr lang="hr-HR"/>
        </a:p>
      </dgm:t>
    </dgm:pt>
    <dgm:pt modelId="{81358EB3-2785-47B2-B5B9-534AB33A9CCD}">
      <dgm:prSet phldrT="[Tekst]"/>
      <dgm:spPr/>
      <dgm:t>
        <a:bodyPr/>
        <a:lstStyle/>
        <a:p>
          <a:r>
            <a:rPr lang="hr-HR" dirty="0"/>
            <a:t>Hrvatski staleški sabor</a:t>
          </a:r>
        </a:p>
      </dgm:t>
    </dgm:pt>
    <dgm:pt modelId="{82C785F9-2C22-40C7-A26E-2544DB7B167C}" type="parTrans" cxnId="{7107FAEA-BA5A-42F8-BFFB-7E3BE4548EE1}">
      <dgm:prSet/>
      <dgm:spPr/>
      <dgm:t>
        <a:bodyPr/>
        <a:lstStyle/>
        <a:p>
          <a:endParaRPr lang="hr-HR"/>
        </a:p>
      </dgm:t>
    </dgm:pt>
    <dgm:pt modelId="{C6B221F8-1F68-4D53-833B-B928A0BE26C7}" type="sibTrans" cxnId="{7107FAEA-BA5A-42F8-BFFB-7E3BE4548EE1}">
      <dgm:prSet/>
      <dgm:spPr/>
      <dgm:t>
        <a:bodyPr/>
        <a:lstStyle/>
        <a:p>
          <a:endParaRPr lang="hr-HR"/>
        </a:p>
      </dgm:t>
    </dgm:pt>
    <dgm:pt modelId="{6369A48F-2244-44C9-A12D-A02E05E669A3}">
      <dgm:prSet phldrT="[Tekst]"/>
      <dgm:spPr/>
      <dgm:t>
        <a:bodyPr/>
        <a:lstStyle/>
        <a:p>
          <a:r>
            <a:rPr lang="hr-HR" dirty="0"/>
            <a:t>svećenstvo</a:t>
          </a:r>
        </a:p>
      </dgm:t>
    </dgm:pt>
    <dgm:pt modelId="{41FB7908-430B-4C9E-BAAB-C086D8FBC259}" type="parTrans" cxnId="{49F49BB7-2C79-47F7-9DAE-66D26C312716}">
      <dgm:prSet/>
      <dgm:spPr/>
      <dgm:t>
        <a:bodyPr/>
        <a:lstStyle/>
        <a:p>
          <a:endParaRPr lang="hr-HR"/>
        </a:p>
      </dgm:t>
    </dgm:pt>
    <dgm:pt modelId="{2233203F-22F6-4E51-AADB-E92BB3F7436B}" type="sibTrans" cxnId="{49F49BB7-2C79-47F7-9DAE-66D26C312716}">
      <dgm:prSet/>
      <dgm:spPr/>
      <dgm:t>
        <a:bodyPr/>
        <a:lstStyle/>
        <a:p>
          <a:endParaRPr lang="hr-HR"/>
        </a:p>
      </dgm:t>
    </dgm:pt>
    <dgm:pt modelId="{08280BB9-3556-41D2-9356-5F0EAB4F1C63}">
      <dgm:prSet/>
      <dgm:spPr/>
      <dgm:t>
        <a:bodyPr/>
        <a:lstStyle/>
        <a:p>
          <a:r>
            <a:rPr lang="hr-HR" dirty="0"/>
            <a:t>predlaže ga Hrvatski sabor</a:t>
          </a:r>
        </a:p>
      </dgm:t>
    </dgm:pt>
    <dgm:pt modelId="{5C4C30A7-75DF-4112-BD6A-21AAC615ED72}" type="parTrans" cxnId="{3294E844-51DB-4EE6-AAEA-168F6F6D2074}">
      <dgm:prSet/>
      <dgm:spPr/>
      <dgm:t>
        <a:bodyPr/>
        <a:lstStyle/>
        <a:p>
          <a:endParaRPr lang="hr-HR"/>
        </a:p>
      </dgm:t>
    </dgm:pt>
    <dgm:pt modelId="{EDD33D07-7228-40F4-B00D-2F0B604F422E}" type="sibTrans" cxnId="{3294E844-51DB-4EE6-AAEA-168F6F6D2074}">
      <dgm:prSet/>
      <dgm:spPr/>
      <dgm:t>
        <a:bodyPr/>
        <a:lstStyle/>
        <a:p>
          <a:endParaRPr lang="hr-HR"/>
        </a:p>
      </dgm:t>
    </dgm:pt>
    <dgm:pt modelId="{AC0C3D42-564C-4669-8D7F-9FC8CAFDE171}">
      <dgm:prSet/>
      <dgm:spPr/>
      <dgm:t>
        <a:bodyPr/>
        <a:lstStyle/>
        <a:p>
          <a:r>
            <a:rPr lang="hr-HR" dirty="0"/>
            <a:t>treći stalež</a:t>
          </a:r>
        </a:p>
      </dgm:t>
    </dgm:pt>
    <dgm:pt modelId="{9E0D51BC-BE71-437B-834A-E8377490A731}" type="parTrans" cxnId="{FA1E4E4E-789A-4BCC-998A-869E5C36AFA2}">
      <dgm:prSet/>
      <dgm:spPr/>
      <dgm:t>
        <a:bodyPr/>
        <a:lstStyle/>
        <a:p>
          <a:endParaRPr lang="hr-HR"/>
        </a:p>
      </dgm:t>
    </dgm:pt>
    <dgm:pt modelId="{D878740A-A52D-4FCB-99B9-F46012F361DA}" type="sibTrans" cxnId="{FA1E4E4E-789A-4BCC-998A-869E5C36AFA2}">
      <dgm:prSet/>
      <dgm:spPr/>
      <dgm:t>
        <a:bodyPr/>
        <a:lstStyle/>
        <a:p>
          <a:endParaRPr lang="hr-HR"/>
        </a:p>
      </dgm:t>
    </dgm:pt>
    <dgm:pt modelId="{13A00FFC-CC5B-4501-9942-0F3C4C328821}">
      <dgm:prSet/>
      <dgm:spPr/>
      <dgm:t>
        <a:bodyPr/>
        <a:lstStyle/>
        <a:p>
          <a:r>
            <a:rPr lang="hr-HR" dirty="0"/>
            <a:t>plemstvo</a:t>
          </a:r>
        </a:p>
      </dgm:t>
    </dgm:pt>
    <dgm:pt modelId="{607259F0-9983-4797-A9D9-853FD51BF939}" type="parTrans" cxnId="{D24523E8-84EF-4D8B-B712-35D2B99400AC}">
      <dgm:prSet/>
      <dgm:spPr/>
      <dgm:t>
        <a:bodyPr/>
        <a:lstStyle/>
        <a:p>
          <a:endParaRPr lang="hr-HR"/>
        </a:p>
      </dgm:t>
    </dgm:pt>
    <dgm:pt modelId="{1338E148-7EEB-4514-93C4-D81F7C2E10D5}" type="sibTrans" cxnId="{D24523E8-84EF-4D8B-B712-35D2B99400AC}">
      <dgm:prSet/>
      <dgm:spPr/>
      <dgm:t>
        <a:bodyPr/>
        <a:lstStyle/>
        <a:p>
          <a:endParaRPr lang="hr-HR"/>
        </a:p>
      </dgm:t>
    </dgm:pt>
    <dgm:pt modelId="{38F313F2-1A31-4760-9F3D-F844624D46AB}">
      <dgm:prSet phldrT="[Tekst]" custT="1"/>
      <dgm:spPr/>
      <dgm:t>
        <a:bodyPr/>
        <a:lstStyle/>
        <a:p>
          <a:r>
            <a:rPr lang="hr-HR" sz="2000" dirty="0"/>
            <a:t>vode glavnu riječ u Saboru</a:t>
          </a:r>
        </a:p>
      </dgm:t>
    </dgm:pt>
    <dgm:pt modelId="{C62AAFFA-D491-438E-B0E9-D0CF2F2AF9C9}" type="parTrans" cxnId="{2416156B-3502-49D2-BF8C-DD9968302BAD}">
      <dgm:prSet/>
      <dgm:spPr/>
      <dgm:t>
        <a:bodyPr/>
        <a:lstStyle/>
        <a:p>
          <a:endParaRPr lang="hr-HR"/>
        </a:p>
      </dgm:t>
    </dgm:pt>
    <dgm:pt modelId="{B99D3651-78D3-457A-9DB5-6F483BF481BE}" type="sibTrans" cxnId="{2416156B-3502-49D2-BF8C-DD9968302BAD}">
      <dgm:prSet/>
      <dgm:spPr/>
      <dgm:t>
        <a:bodyPr/>
        <a:lstStyle/>
        <a:p>
          <a:endParaRPr lang="hr-HR"/>
        </a:p>
      </dgm:t>
    </dgm:pt>
    <dgm:pt modelId="{0E5EAF86-948C-4AD2-9FF6-2B6BEC13F6FD}" type="pres">
      <dgm:prSet presAssocID="{EB26A668-9F27-48A0-9865-08EE565CBB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0CDA231-68DB-47A7-82C4-4099CB2F1F52}" type="pres">
      <dgm:prSet presAssocID="{31CE2871-757D-4EC2-A08D-CB34339F0745}" presName="vertOne" presStyleCnt="0"/>
      <dgm:spPr/>
    </dgm:pt>
    <dgm:pt modelId="{A196A25B-06F9-4D8B-B874-286294CFF87A}" type="pres">
      <dgm:prSet presAssocID="{31CE2871-757D-4EC2-A08D-CB34339F074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953B93-A91A-4CBA-A1E0-9A5766F34718}" type="pres">
      <dgm:prSet presAssocID="{31CE2871-757D-4EC2-A08D-CB34339F0745}" presName="parTransOne" presStyleCnt="0"/>
      <dgm:spPr/>
    </dgm:pt>
    <dgm:pt modelId="{0D48BEE9-1895-4074-9316-7FFAD8E599F9}" type="pres">
      <dgm:prSet presAssocID="{31CE2871-757D-4EC2-A08D-CB34339F0745}" presName="horzOne" presStyleCnt="0"/>
      <dgm:spPr/>
    </dgm:pt>
    <dgm:pt modelId="{C2141A35-351C-4DB1-B1E4-EFCC3576D963}" type="pres">
      <dgm:prSet presAssocID="{DF896A90-E1EA-4B0D-8D1A-67B071903F1F}" presName="vertTwo" presStyleCnt="0"/>
      <dgm:spPr/>
    </dgm:pt>
    <dgm:pt modelId="{E116501B-EF2F-42E6-8924-77D31DF0A0AF}" type="pres">
      <dgm:prSet presAssocID="{DF896A90-E1EA-4B0D-8D1A-67B071903F1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3271890-6134-49D8-90E6-5ADC10510721}" type="pres">
      <dgm:prSet presAssocID="{DF896A90-E1EA-4B0D-8D1A-67B071903F1F}" presName="parTransTwo" presStyleCnt="0"/>
      <dgm:spPr/>
    </dgm:pt>
    <dgm:pt modelId="{75BAC06B-123B-4C4C-BAB3-0488CF34A4B6}" type="pres">
      <dgm:prSet presAssocID="{DF896A90-E1EA-4B0D-8D1A-67B071903F1F}" presName="horzTwo" presStyleCnt="0"/>
      <dgm:spPr/>
    </dgm:pt>
    <dgm:pt modelId="{5F8951F3-7D20-4FCC-A78F-C7DBAB207C90}" type="pres">
      <dgm:prSet presAssocID="{836BE019-A52C-4890-871D-D9D186B1F132}" presName="vertThree" presStyleCnt="0"/>
      <dgm:spPr/>
    </dgm:pt>
    <dgm:pt modelId="{ADE0AAA8-4B35-4EEE-8761-FC8C83A239A2}" type="pres">
      <dgm:prSet presAssocID="{836BE019-A52C-4890-871D-D9D186B1F132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D05AF14-FEA5-48C7-8920-799A086EF761}" type="pres">
      <dgm:prSet presAssocID="{836BE019-A52C-4890-871D-D9D186B1F132}" presName="horzThree" presStyleCnt="0"/>
      <dgm:spPr/>
    </dgm:pt>
    <dgm:pt modelId="{B5C042B3-1501-47DB-A57A-3E39660D3634}" type="pres">
      <dgm:prSet presAssocID="{E3055237-8C4F-4280-BEFE-E5C6FC3D1FCD}" presName="sibSpaceThree" presStyleCnt="0"/>
      <dgm:spPr/>
    </dgm:pt>
    <dgm:pt modelId="{37FE36C2-9DBB-4F94-9EF4-2D4DA0F124EC}" type="pres">
      <dgm:prSet presAssocID="{08280BB9-3556-41D2-9356-5F0EAB4F1C63}" presName="vertThree" presStyleCnt="0"/>
      <dgm:spPr/>
    </dgm:pt>
    <dgm:pt modelId="{7213528E-366E-4755-B550-88C66BCB9497}" type="pres">
      <dgm:prSet presAssocID="{08280BB9-3556-41D2-9356-5F0EAB4F1C63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CFC56A-6AA3-4B20-B63F-9D3698B0E671}" type="pres">
      <dgm:prSet presAssocID="{08280BB9-3556-41D2-9356-5F0EAB4F1C63}" presName="parTransThree" presStyleCnt="0"/>
      <dgm:spPr/>
    </dgm:pt>
    <dgm:pt modelId="{B66BC88B-A0CA-450C-A69F-C86197551999}" type="pres">
      <dgm:prSet presAssocID="{08280BB9-3556-41D2-9356-5F0EAB4F1C63}" presName="horzThree" presStyleCnt="0"/>
      <dgm:spPr/>
    </dgm:pt>
    <dgm:pt modelId="{50929EE8-2DED-4609-9208-D45D0C333501}" type="pres">
      <dgm:prSet presAssocID="{4C04ED0F-891B-4152-8EE4-DFB3E75A346E}" presName="vertFour" presStyleCnt="0">
        <dgm:presLayoutVars>
          <dgm:chPref val="3"/>
        </dgm:presLayoutVars>
      </dgm:prSet>
      <dgm:spPr/>
    </dgm:pt>
    <dgm:pt modelId="{530F10FE-4E90-4041-8C99-B189196AF07E}" type="pres">
      <dgm:prSet presAssocID="{4C04ED0F-891B-4152-8EE4-DFB3E75A346E}" presName="txFour" presStyleLbl="node4" presStyleIdx="0" presStyleCnt="1" custScaleX="1075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D450442-36D8-474F-B428-32CCD585285C}" type="pres">
      <dgm:prSet presAssocID="{4C04ED0F-891B-4152-8EE4-DFB3E75A346E}" presName="horzFour" presStyleCnt="0"/>
      <dgm:spPr/>
    </dgm:pt>
    <dgm:pt modelId="{D8063325-D82F-4E6E-8079-0E9460D05807}" type="pres">
      <dgm:prSet presAssocID="{3BD78796-92E9-4312-8921-D1DE1D689A4C}" presName="sibSpaceTwo" presStyleCnt="0"/>
      <dgm:spPr/>
    </dgm:pt>
    <dgm:pt modelId="{0A940FA7-B4DA-4825-A2BC-A9E4E2625FC5}" type="pres">
      <dgm:prSet presAssocID="{81358EB3-2785-47B2-B5B9-534AB33A9CCD}" presName="vertTwo" presStyleCnt="0"/>
      <dgm:spPr/>
    </dgm:pt>
    <dgm:pt modelId="{76BDA05C-1F1E-494F-A277-A2B4CE3D6C0B}" type="pres">
      <dgm:prSet presAssocID="{81358EB3-2785-47B2-B5B9-534AB33A9CC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265AD7E-44BA-4F01-96FC-22D5F89B596C}" type="pres">
      <dgm:prSet presAssocID="{81358EB3-2785-47B2-B5B9-534AB33A9CCD}" presName="parTransTwo" presStyleCnt="0"/>
      <dgm:spPr/>
    </dgm:pt>
    <dgm:pt modelId="{543F6249-4CBB-4D3E-8F89-0F3DFE910C59}" type="pres">
      <dgm:prSet presAssocID="{81358EB3-2785-47B2-B5B9-534AB33A9CCD}" presName="horzTwo" presStyleCnt="0"/>
      <dgm:spPr/>
    </dgm:pt>
    <dgm:pt modelId="{3F5C9B92-2E05-49C3-918D-BC302A598E0E}" type="pres">
      <dgm:prSet presAssocID="{6369A48F-2244-44C9-A12D-A02E05E669A3}" presName="vertThree" presStyleCnt="0"/>
      <dgm:spPr/>
    </dgm:pt>
    <dgm:pt modelId="{1A59B238-0D20-493A-AB89-33F30CAB8A12}" type="pres">
      <dgm:prSet presAssocID="{6369A48F-2244-44C9-A12D-A02E05E669A3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04E9BCD-39B9-47C9-9C75-D503E2681C92}" type="pres">
      <dgm:prSet presAssocID="{6369A48F-2244-44C9-A12D-A02E05E669A3}" presName="horzThree" presStyleCnt="0"/>
      <dgm:spPr/>
    </dgm:pt>
    <dgm:pt modelId="{4B40114B-DD8B-46E3-AF38-0227BFF62B7F}" type="pres">
      <dgm:prSet presAssocID="{2233203F-22F6-4E51-AADB-E92BB3F7436B}" presName="sibSpaceThree" presStyleCnt="0"/>
      <dgm:spPr/>
    </dgm:pt>
    <dgm:pt modelId="{94A21799-545D-4A63-882F-C3EB2C1CA556}" type="pres">
      <dgm:prSet presAssocID="{13A00FFC-CC5B-4501-9942-0F3C4C328821}" presName="vertThree" presStyleCnt="0"/>
      <dgm:spPr/>
    </dgm:pt>
    <dgm:pt modelId="{4C6FE827-915A-49EB-88C1-7458B503AF46}" type="pres">
      <dgm:prSet presAssocID="{13A00FFC-CC5B-4501-9942-0F3C4C328821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A860A1B-0C99-48C4-BF3D-0E82959A18E5}" type="pres">
      <dgm:prSet presAssocID="{13A00FFC-CC5B-4501-9942-0F3C4C328821}" presName="horzThree" presStyleCnt="0"/>
      <dgm:spPr/>
    </dgm:pt>
    <dgm:pt modelId="{55D14FC7-1225-47F4-A6DF-2361AD007DA3}" type="pres">
      <dgm:prSet presAssocID="{1338E148-7EEB-4514-93C4-D81F7C2E10D5}" presName="sibSpaceThree" presStyleCnt="0"/>
      <dgm:spPr/>
    </dgm:pt>
    <dgm:pt modelId="{6430B441-DCAF-4559-9A32-E9AD53FA6A05}" type="pres">
      <dgm:prSet presAssocID="{AC0C3D42-564C-4669-8D7F-9FC8CAFDE171}" presName="vertThree" presStyleCnt="0"/>
      <dgm:spPr/>
    </dgm:pt>
    <dgm:pt modelId="{95208C23-4381-40A8-B11A-B0E535E2BD00}" type="pres">
      <dgm:prSet presAssocID="{AC0C3D42-564C-4669-8D7F-9FC8CAFDE171}" presName="txThree" presStyleLbl="node3" presStyleIdx="4" presStyleCnt="5" custLinFactNeighborX="963" custLinFactNeighborY="79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CAE31D7-304A-4C0C-9DE3-0FABD36E52B5}" type="pres">
      <dgm:prSet presAssocID="{AC0C3D42-564C-4669-8D7F-9FC8CAFDE171}" presName="horzThree" presStyleCnt="0"/>
      <dgm:spPr/>
    </dgm:pt>
    <dgm:pt modelId="{00A99326-0570-442A-B1A5-FE50A13DFEF5}" type="pres">
      <dgm:prSet presAssocID="{5A558D13-D4A4-476E-A04F-2890EA2A377A}" presName="sibSpaceOne" presStyleCnt="0"/>
      <dgm:spPr/>
    </dgm:pt>
    <dgm:pt modelId="{BAF2BEB9-6405-4C62-ACE7-5A931EFCA26A}" type="pres">
      <dgm:prSet presAssocID="{38F313F2-1A31-4760-9F3D-F844624D46AB}" presName="vertOne" presStyleCnt="0"/>
      <dgm:spPr/>
    </dgm:pt>
    <dgm:pt modelId="{C989727F-31E6-439C-97B6-3A0DE8B71F92}" type="pres">
      <dgm:prSet presAssocID="{38F313F2-1A31-4760-9F3D-F844624D46AB}" presName="txOne" presStyleLbl="node0" presStyleIdx="1" presStyleCnt="2" custScaleX="155203" custScaleY="71023" custLinFactX="-100000" custLinFactY="152606" custLinFactNeighborX="-197525" custLinFactNeighborY="2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47C7862-836A-48F4-832E-D668366CE6B7}" type="pres">
      <dgm:prSet presAssocID="{38F313F2-1A31-4760-9F3D-F844624D46AB}" presName="horzOne" presStyleCnt="0"/>
      <dgm:spPr/>
    </dgm:pt>
  </dgm:ptLst>
  <dgm:cxnLst>
    <dgm:cxn modelId="{38579DCF-5D91-428A-AC3F-663D5A3F1EC3}" type="presOf" srcId="{4C04ED0F-891B-4152-8EE4-DFB3E75A346E}" destId="{530F10FE-4E90-4041-8C99-B189196AF07E}" srcOrd="0" destOrd="0" presId="urn:microsoft.com/office/officeart/2005/8/layout/hierarchy4"/>
    <dgm:cxn modelId="{030F4A85-1A0D-4D7C-AC50-CB00829539C2}" type="presOf" srcId="{DF896A90-E1EA-4B0D-8D1A-67B071903F1F}" destId="{E116501B-EF2F-42E6-8924-77D31DF0A0AF}" srcOrd="0" destOrd="0" presId="urn:microsoft.com/office/officeart/2005/8/layout/hierarchy4"/>
    <dgm:cxn modelId="{106BB381-2400-4411-91BB-AC1007FE8FFB}" srcId="{EB26A668-9F27-48A0-9865-08EE565CBBED}" destId="{31CE2871-757D-4EC2-A08D-CB34339F0745}" srcOrd="0" destOrd="0" parTransId="{5B2E1FC0-2493-447E-A7A0-049D5C8D8D2D}" sibTransId="{5A558D13-D4A4-476E-A04F-2890EA2A377A}"/>
    <dgm:cxn modelId="{E85F7442-A0AA-46FB-B7DF-42599FBD91D6}" type="presOf" srcId="{EB26A668-9F27-48A0-9865-08EE565CBBED}" destId="{0E5EAF86-948C-4AD2-9FF6-2B6BEC13F6FD}" srcOrd="0" destOrd="0" presId="urn:microsoft.com/office/officeart/2005/8/layout/hierarchy4"/>
    <dgm:cxn modelId="{91A2826B-233A-4EB7-9CBB-54FC175BB478}" type="presOf" srcId="{31CE2871-757D-4EC2-A08D-CB34339F0745}" destId="{A196A25B-06F9-4D8B-B874-286294CFF87A}" srcOrd="0" destOrd="0" presId="urn:microsoft.com/office/officeart/2005/8/layout/hierarchy4"/>
    <dgm:cxn modelId="{E7AC0E70-58E5-44F7-A9C6-C90605CDDA57}" type="presOf" srcId="{81358EB3-2785-47B2-B5B9-534AB33A9CCD}" destId="{76BDA05C-1F1E-494F-A277-A2B4CE3D6C0B}" srcOrd="0" destOrd="0" presId="urn:microsoft.com/office/officeart/2005/8/layout/hierarchy4"/>
    <dgm:cxn modelId="{074008D0-FFD4-47FE-AA31-3C0CF7C4D028}" type="presOf" srcId="{AC0C3D42-564C-4669-8D7F-9FC8CAFDE171}" destId="{95208C23-4381-40A8-B11A-B0E535E2BD00}" srcOrd="0" destOrd="0" presId="urn:microsoft.com/office/officeart/2005/8/layout/hierarchy4"/>
    <dgm:cxn modelId="{FA1E4E4E-789A-4BCC-998A-869E5C36AFA2}" srcId="{81358EB3-2785-47B2-B5B9-534AB33A9CCD}" destId="{AC0C3D42-564C-4669-8D7F-9FC8CAFDE171}" srcOrd="2" destOrd="0" parTransId="{9E0D51BC-BE71-437B-834A-E8377490A731}" sibTransId="{D878740A-A52D-4FCB-99B9-F46012F361DA}"/>
    <dgm:cxn modelId="{A167BD50-730D-483A-BA89-6791BE519DCD}" type="presOf" srcId="{6369A48F-2244-44C9-A12D-A02E05E669A3}" destId="{1A59B238-0D20-493A-AB89-33F30CAB8A12}" srcOrd="0" destOrd="0" presId="urn:microsoft.com/office/officeart/2005/8/layout/hierarchy4"/>
    <dgm:cxn modelId="{49F49BB7-2C79-47F7-9DAE-66D26C312716}" srcId="{81358EB3-2785-47B2-B5B9-534AB33A9CCD}" destId="{6369A48F-2244-44C9-A12D-A02E05E669A3}" srcOrd="0" destOrd="0" parTransId="{41FB7908-430B-4C9E-BAAB-C086D8FBC259}" sibTransId="{2233203F-22F6-4E51-AADB-E92BB3F7436B}"/>
    <dgm:cxn modelId="{D24523E8-84EF-4D8B-B712-35D2B99400AC}" srcId="{81358EB3-2785-47B2-B5B9-534AB33A9CCD}" destId="{13A00FFC-CC5B-4501-9942-0F3C4C328821}" srcOrd="1" destOrd="0" parTransId="{607259F0-9983-4797-A9D9-853FD51BF939}" sibTransId="{1338E148-7EEB-4514-93C4-D81F7C2E10D5}"/>
    <dgm:cxn modelId="{F2739BC2-ABE1-4BFB-B4B5-A264EEAD9864}" type="presOf" srcId="{08280BB9-3556-41D2-9356-5F0EAB4F1C63}" destId="{7213528E-366E-4755-B550-88C66BCB9497}" srcOrd="0" destOrd="0" presId="urn:microsoft.com/office/officeart/2005/8/layout/hierarchy4"/>
    <dgm:cxn modelId="{3294E844-51DB-4EE6-AAEA-168F6F6D2074}" srcId="{DF896A90-E1EA-4B0D-8D1A-67B071903F1F}" destId="{08280BB9-3556-41D2-9356-5F0EAB4F1C63}" srcOrd="1" destOrd="0" parTransId="{5C4C30A7-75DF-4112-BD6A-21AAC615ED72}" sibTransId="{EDD33D07-7228-40F4-B00D-2F0B604F422E}"/>
    <dgm:cxn modelId="{7107FAEA-BA5A-42F8-BFFB-7E3BE4548EE1}" srcId="{31CE2871-757D-4EC2-A08D-CB34339F0745}" destId="{81358EB3-2785-47B2-B5B9-534AB33A9CCD}" srcOrd="1" destOrd="0" parTransId="{82C785F9-2C22-40C7-A26E-2544DB7B167C}" sibTransId="{C6B221F8-1F68-4D53-833B-B928A0BE26C7}"/>
    <dgm:cxn modelId="{2416156B-3502-49D2-BF8C-DD9968302BAD}" srcId="{EB26A668-9F27-48A0-9865-08EE565CBBED}" destId="{38F313F2-1A31-4760-9F3D-F844624D46AB}" srcOrd="1" destOrd="0" parTransId="{C62AAFFA-D491-438E-B0E9-D0CF2F2AF9C9}" sibTransId="{B99D3651-78D3-457A-9DB5-6F483BF481BE}"/>
    <dgm:cxn modelId="{5883348F-4383-4BD3-ADAF-2E2322AA1633}" srcId="{DF896A90-E1EA-4B0D-8D1A-67B071903F1F}" destId="{836BE019-A52C-4890-871D-D9D186B1F132}" srcOrd="0" destOrd="0" parTransId="{AF60748A-71B7-4340-BF50-B2EEB52F879D}" sibTransId="{E3055237-8C4F-4280-BEFE-E5C6FC3D1FCD}"/>
    <dgm:cxn modelId="{5180446A-34C1-410A-8E69-7CDB319DDADB}" type="presOf" srcId="{38F313F2-1A31-4760-9F3D-F844624D46AB}" destId="{C989727F-31E6-439C-97B6-3A0DE8B71F92}" srcOrd="0" destOrd="0" presId="urn:microsoft.com/office/officeart/2005/8/layout/hierarchy4"/>
    <dgm:cxn modelId="{B81ED56E-73E5-41C9-918A-5CA2D4AE847C}" srcId="{08280BB9-3556-41D2-9356-5F0EAB4F1C63}" destId="{4C04ED0F-891B-4152-8EE4-DFB3E75A346E}" srcOrd="0" destOrd="0" parTransId="{BC633018-CB1B-467F-A6D6-D87947E7BD61}" sibTransId="{9F6BF097-8651-4EAC-BFDE-E1A731D51477}"/>
    <dgm:cxn modelId="{588E22FD-BA27-4781-8DBF-6382909A9A7D}" type="presOf" srcId="{13A00FFC-CC5B-4501-9942-0F3C4C328821}" destId="{4C6FE827-915A-49EB-88C1-7458B503AF46}" srcOrd="0" destOrd="0" presId="urn:microsoft.com/office/officeart/2005/8/layout/hierarchy4"/>
    <dgm:cxn modelId="{664D4B00-51FA-4239-89C2-B6D3670E62D8}" srcId="{31CE2871-757D-4EC2-A08D-CB34339F0745}" destId="{DF896A90-E1EA-4B0D-8D1A-67B071903F1F}" srcOrd="0" destOrd="0" parTransId="{A8F2B695-FA28-44B7-A2F9-17D8DD289506}" sibTransId="{3BD78796-92E9-4312-8921-D1DE1D689A4C}"/>
    <dgm:cxn modelId="{9CBD10D6-CA8F-44BA-8E9E-80675AB22BA0}" type="presOf" srcId="{836BE019-A52C-4890-871D-D9D186B1F132}" destId="{ADE0AAA8-4B35-4EEE-8761-FC8C83A239A2}" srcOrd="0" destOrd="0" presId="urn:microsoft.com/office/officeart/2005/8/layout/hierarchy4"/>
    <dgm:cxn modelId="{55E1F0C0-6F63-4321-A48F-41D295199067}" type="presParOf" srcId="{0E5EAF86-948C-4AD2-9FF6-2B6BEC13F6FD}" destId="{10CDA231-68DB-47A7-82C4-4099CB2F1F52}" srcOrd="0" destOrd="0" presId="urn:microsoft.com/office/officeart/2005/8/layout/hierarchy4"/>
    <dgm:cxn modelId="{F6BEEAFE-D46F-40C8-829A-DCDF1A8F9E29}" type="presParOf" srcId="{10CDA231-68DB-47A7-82C4-4099CB2F1F52}" destId="{A196A25B-06F9-4D8B-B874-286294CFF87A}" srcOrd="0" destOrd="0" presId="urn:microsoft.com/office/officeart/2005/8/layout/hierarchy4"/>
    <dgm:cxn modelId="{AB9C38B5-1ECF-4C87-BC10-80C849D0E602}" type="presParOf" srcId="{10CDA231-68DB-47A7-82C4-4099CB2F1F52}" destId="{B3953B93-A91A-4CBA-A1E0-9A5766F34718}" srcOrd="1" destOrd="0" presId="urn:microsoft.com/office/officeart/2005/8/layout/hierarchy4"/>
    <dgm:cxn modelId="{97891F0F-2AC9-46A1-8229-EB04B0CE2BAC}" type="presParOf" srcId="{10CDA231-68DB-47A7-82C4-4099CB2F1F52}" destId="{0D48BEE9-1895-4074-9316-7FFAD8E599F9}" srcOrd="2" destOrd="0" presId="urn:microsoft.com/office/officeart/2005/8/layout/hierarchy4"/>
    <dgm:cxn modelId="{EE380760-D06E-421D-B0C2-FC446EA328C3}" type="presParOf" srcId="{0D48BEE9-1895-4074-9316-7FFAD8E599F9}" destId="{C2141A35-351C-4DB1-B1E4-EFCC3576D963}" srcOrd="0" destOrd="0" presId="urn:microsoft.com/office/officeart/2005/8/layout/hierarchy4"/>
    <dgm:cxn modelId="{74452D1F-9FAF-45A4-9F28-C640C13E226D}" type="presParOf" srcId="{C2141A35-351C-4DB1-B1E4-EFCC3576D963}" destId="{E116501B-EF2F-42E6-8924-77D31DF0A0AF}" srcOrd="0" destOrd="0" presId="urn:microsoft.com/office/officeart/2005/8/layout/hierarchy4"/>
    <dgm:cxn modelId="{FEC8B353-BB62-49AE-AE19-F56F6566778A}" type="presParOf" srcId="{C2141A35-351C-4DB1-B1E4-EFCC3576D963}" destId="{63271890-6134-49D8-90E6-5ADC10510721}" srcOrd="1" destOrd="0" presId="urn:microsoft.com/office/officeart/2005/8/layout/hierarchy4"/>
    <dgm:cxn modelId="{C666E41F-1587-452D-972C-336FD7CB3DB7}" type="presParOf" srcId="{C2141A35-351C-4DB1-B1E4-EFCC3576D963}" destId="{75BAC06B-123B-4C4C-BAB3-0488CF34A4B6}" srcOrd="2" destOrd="0" presId="urn:microsoft.com/office/officeart/2005/8/layout/hierarchy4"/>
    <dgm:cxn modelId="{26E3294A-C51C-4D4A-958E-7544D8D494DC}" type="presParOf" srcId="{75BAC06B-123B-4C4C-BAB3-0488CF34A4B6}" destId="{5F8951F3-7D20-4FCC-A78F-C7DBAB207C90}" srcOrd="0" destOrd="0" presId="urn:microsoft.com/office/officeart/2005/8/layout/hierarchy4"/>
    <dgm:cxn modelId="{141DDB99-05E7-46EB-83B9-3AF8D4524D00}" type="presParOf" srcId="{5F8951F3-7D20-4FCC-A78F-C7DBAB207C90}" destId="{ADE0AAA8-4B35-4EEE-8761-FC8C83A239A2}" srcOrd="0" destOrd="0" presId="urn:microsoft.com/office/officeart/2005/8/layout/hierarchy4"/>
    <dgm:cxn modelId="{E78ABC23-8D18-4427-8BF0-7D35F0D39A7B}" type="presParOf" srcId="{5F8951F3-7D20-4FCC-A78F-C7DBAB207C90}" destId="{8D05AF14-FEA5-48C7-8920-799A086EF761}" srcOrd="1" destOrd="0" presId="urn:microsoft.com/office/officeart/2005/8/layout/hierarchy4"/>
    <dgm:cxn modelId="{809E0513-0F96-46FF-915D-DA4E82A0F050}" type="presParOf" srcId="{75BAC06B-123B-4C4C-BAB3-0488CF34A4B6}" destId="{B5C042B3-1501-47DB-A57A-3E39660D3634}" srcOrd="1" destOrd="0" presId="urn:microsoft.com/office/officeart/2005/8/layout/hierarchy4"/>
    <dgm:cxn modelId="{12EC82EB-53DC-4711-9FF2-FDC3A0AFDBD7}" type="presParOf" srcId="{75BAC06B-123B-4C4C-BAB3-0488CF34A4B6}" destId="{37FE36C2-9DBB-4F94-9EF4-2D4DA0F124EC}" srcOrd="2" destOrd="0" presId="urn:microsoft.com/office/officeart/2005/8/layout/hierarchy4"/>
    <dgm:cxn modelId="{0DF10D53-417A-421B-BFD9-CB5968058A6A}" type="presParOf" srcId="{37FE36C2-9DBB-4F94-9EF4-2D4DA0F124EC}" destId="{7213528E-366E-4755-B550-88C66BCB9497}" srcOrd="0" destOrd="0" presId="urn:microsoft.com/office/officeart/2005/8/layout/hierarchy4"/>
    <dgm:cxn modelId="{187117D7-F774-4399-B469-1B643C4F8CFA}" type="presParOf" srcId="{37FE36C2-9DBB-4F94-9EF4-2D4DA0F124EC}" destId="{9ACFC56A-6AA3-4B20-B63F-9D3698B0E671}" srcOrd="1" destOrd="0" presId="urn:microsoft.com/office/officeart/2005/8/layout/hierarchy4"/>
    <dgm:cxn modelId="{E724A7F7-C321-4AC1-A9FF-A080A62FDF71}" type="presParOf" srcId="{37FE36C2-9DBB-4F94-9EF4-2D4DA0F124EC}" destId="{B66BC88B-A0CA-450C-A69F-C86197551999}" srcOrd="2" destOrd="0" presId="urn:microsoft.com/office/officeart/2005/8/layout/hierarchy4"/>
    <dgm:cxn modelId="{2BB884FF-F3CE-4C4C-A921-187F86A85032}" type="presParOf" srcId="{B66BC88B-A0CA-450C-A69F-C86197551999}" destId="{50929EE8-2DED-4609-9208-D45D0C333501}" srcOrd="0" destOrd="0" presId="urn:microsoft.com/office/officeart/2005/8/layout/hierarchy4"/>
    <dgm:cxn modelId="{8DADC79A-B883-4670-A9F6-909DAC916338}" type="presParOf" srcId="{50929EE8-2DED-4609-9208-D45D0C333501}" destId="{530F10FE-4E90-4041-8C99-B189196AF07E}" srcOrd="0" destOrd="0" presId="urn:microsoft.com/office/officeart/2005/8/layout/hierarchy4"/>
    <dgm:cxn modelId="{C0EAFABC-5D9A-493A-B6FE-3E1FFCA418F0}" type="presParOf" srcId="{50929EE8-2DED-4609-9208-D45D0C333501}" destId="{FD450442-36D8-474F-B428-32CCD585285C}" srcOrd="1" destOrd="0" presId="urn:microsoft.com/office/officeart/2005/8/layout/hierarchy4"/>
    <dgm:cxn modelId="{2969D9E2-C450-466B-8AB4-5ACF1CAD21F5}" type="presParOf" srcId="{0D48BEE9-1895-4074-9316-7FFAD8E599F9}" destId="{D8063325-D82F-4E6E-8079-0E9460D05807}" srcOrd="1" destOrd="0" presId="urn:microsoft.com/office/officeart/2005/8/layout/hierarchy4"/>
    <dgm:cxn modelId="{F380FFEC-F088-431F-AF4C-010377076C74}" type="presParOf" srcId="{0D48BEE9-1895-4074-9316-7FFAD8E599F9}" destId="{0A940FA7-B4DA-4825-A2BC-A9E4E2625FC5}" srcOrd="2" destOrd="0" presId="urn:microsoft.com/office/officeart/2005/8/layout/hierarchy4"/>
    <dgm:cxn modelId="{D6BD140B-B85E-4C43-BF64-1D40C7CDBD92}" type="presParOf" srcId="{0A940FA7-B4DA-4825-A2BC-A9E4E2625FC5}" destId="{76BDA05C-1F1E-494F-A277-A2B4CE3D6C0B}" srcOrd="0" destOrd="0" presId="urn:microsoft.com/office/officeart/2005/8/layout/hierarchy4"/>
    <dgm:cxn modelId="{64A464A3-CF25-4E33-8A2D-C8FBC4871F57}" type="presParOf" srcId="{0A940FA7-B4DA-4825-A2BC-A9E4E2625FC5}" destId="{0265AD7E-44BA-4F01-96FC-22D5F89B596C}" srcOrd="1" destOrd="0" presId="urn:microsoft.com/office/officeart/2005/8/layout/hierarchy4"/>
    <dgm:cxn modelId="{E317CDE2-B547-4B9D-A58E-823E477130F7}" type="presParOf" srcId="{0A940FA7-B4DA-4825-A2BC-A9E4E2625FC5}" destId="{543F6249-4CBB-4D3E-8F89-0F3DFE910C59}" srcOrd="2" destOrd="0" presId="urn:microsoft.com/office/officeart/2005/8/layout/hierarchy4"/>
    <dgm:cxn modelId="{CBB28FDB-7269-4618-AC49-F81DB668DB58}" type="presParOf" srcId="{543F6249-4CBB-4D3E-8F89-0F3DFE910C59}" destId="{3F5C9B92-2E05-49C3-918D-BC302A598E0E}" srcOrd="0" destOrd="0" presId="urn:microsoft.com/office/officeart/2005/8/layout/hierarchy4"/>
    <dgm:cxn modelId="{B719F799-9F33-4413-B724-2E1A082B0A27}" type="presParOf" srcId="{3F5C9B92-2E05-49C3-918D-BC302A598E0E}" destId="{1A59B238-0D20-493A-AB89-33F30CAB8A12}" srcOrd="0" destOrd="0" presId="urn:microsoft.com/office/officeart/2005/8/layout/hierarchy4"/>
    <dgm:cxn modelId="{FCCD1EBC-3A79-48AE-9C6C-F39BC553B8A5}" type="presParOf" srcId="{3F5C9B92-2E05-49C3-918D-BC302A598E0E}" destId="{904E9BCD-39B9-47C9-9C75-D503E2681C92}" srcOrd="1" destOrd="0" presId="urn:microsoft.com/office/officeart/2005/8/layout/hierarchy4"/>
    <dgm:cxn modelId="{0813F6BF-DCEB-4A85-95A8-1B2DE15E1D40}" type="presParOf" srcId="{543F6249-4CBB-4D3E-8F89-0F3DFE910C59}" destId="{4B40114B-DD8B-46E3-AF38-0227BFF62B7F}" srcOrd="1" destOrd="0" presId="urn:microsoft.com/office/officeart/2005/8/layout/hierarchy4"/>
    <dgm:cxn modelId="{895F5B57-7BFD-4705-9A1D-E3D57E9CD7B5}" type="presParOf" srcId="{543F6249-4CBB-4D3E-8F89-0F3DFE910C59}" destId="{94A21799-545D-4A63-882F-C3EB2C1CA556}" srcOrd="2" destOrd="0" presId="urn:microsoft.com/office/officeart/2005/8/layout/hierarchy4"/>
    <dgm:cxn modelId="{6D320F53-5E4E-4F34-B591-F779564D85D3}" type="presParOf" srcId="{94A21799-545D-4A63-882F-C3EB2C1CA556}" destId="{4C6FE827-915A-49EB-88C1-7458B503AF46}" srcOrd="0" destOrd="0" presId="urn:microsoft.com/office/officeart/2005/8/layout/hierarchy4"/>
    <dgm:cxn modelId="{393AA42B-CD4D-4F7B-9B1A-E8BAE592E43A}" type="presParOf" srcId="{94A21799-545D-4A63-882F-C3EB2C1CA556}" destId="{0A860A1B-0C99-48C4-BF3D-0E82959A18E5}" srcOrd="1" destOrd="0" presId="urn:microsoft.com/office/officeart/2005/8/layout/hierarchy4"/>
    <dgm:cxn modelId="{B2A2D1F8-0A16-4D15-B040-954CD9A6A349}" type="presParOf" srcId="{543F6249-4CBB-4D3E-8F89-0F3DFE910C59}" destId="{55D14FC7-1225-47F4-A6DF-2361AD007DA3}" srcOrd="3" destOrd="0" presId="urn:microsoft.com/office/officeart/2005/8/layout/hierarchy4"/>
    <dgm:cxn modelId="{DC84F33B-9452-4B69-8024-0C630C4500AB}" type="presParOf" srcId="{543F6249-4CBB-4D3E-8F89-0F3DFE910C59}" destId="{6430B441-DCAF-4559-9A32-E9AD53FA6A05}" srcOrd="4" destOrd="0" presId="urn:microsoft.com/office/officeart/2005/8/layout/hierarchy4"/>
    <dgm:cxn modelId="{3F5EAD13-9E7B-421B-9904-FB920AD0F061}" type="presParOf" srcId="{6430B441-DCAF-4559-9A32-E9AD53FA6A05}" destId="{95208C23-4381-40A8-B11A-B0E535E2BD00}" srcOrd="0" destOrd="0" presId="urn:microsoft.com/office/officeart/2005/8/layout/hierarchy4"/>
    <dgm:cxn modelId="{D5432ACA-60F6-4364-BA95-B5752168B1DA}" type="presParOf" srcId="{6430B441-DCAF-4559-9A32-E9AD53FA6A05}" destId="{4CAE31D7-304A-4C0C-9DE3-0FABD36E52B5}" srcOrd="1" destOrd="0" presId="urn:microsoft.com/office/officeart/2005/8/layout/hierarchy4"/>
    <dgm:cxn modelId="{1E4F7395-BF7F-4C57-BEE0-41F836C6AF68}" type="presParOf" srcId="{0E5EAF86-948C-4AD2-9FF6-2B6BEC13F6FD}" destId="{00A99326-0570-442A-B1A5-FE50A13DFEF5}" srcOrd="1" destOrd="0" presId="urn:microsoft.com/office/officeart/2005/8/layout/hierarchy4"/>
    <dgm:cxn modelId="{103664C6-DD17-49E7-A385-79F79E1D310A}" type="presParOf" srcId="{0E5EAF86-948C-4AD2-9FF6-2B6BEC13F6FD}" destId="{BAF2BEB9-6405-4C62-ACE7-5A931EFCA26A}" srcOrd="2" destOrd="0" presId="urn:microsoft.com/office/officeart/2005/8/layout/hierarchy4"/>
    <dgm:cxn modelId="{8226BC7F-8293-475E-AF55-E930BAF664F7}" type="presParOf" srcId="{BAF2BEB9-6405-4C62-ACE7-5A931EFCA26A}" destId="{C989727F-31E6-439C-97B6-3A0DE8B71F92}" srcOrd="0" destOrd="0" presId="urn:microsoft.com/office/officeart/2005/8/layout/hierarchy4"/>
    <dgm:cxn modelId="{0A20BA5E-827E-46AB-A6EA-D47BD784A158}" type="presParOf" srcId="{BAF2BEB9-6405-4C62-ACE7-5A931EFCA26A}" destId="{047C7862-836A-48F4-832E-D668366CE6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96657-012D-47ED-9A74-3F855CE34CB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98D1A8-88B5-49E9-9BA3-3BCAF14F72D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Habsburška Monarhija bila je podijeljena na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austrijski i ugarski dio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CB7CF-156B-4311-BB56-ED875FD33651}" type="parTrans" cxnId="{EA7CC105-3F6D-4674-9D80-4A10D4EA8F80}">
      <dgm:prSet/>
      <dgm:spPr/>
      <dgm:t>
        <a:bodyPr/>
        <a:lstStyle/>
        <a:p>
          <a:endParaRPr lang="en-US"/>
        </a:p>
      </dgm:t>
    </dgm:pt>
    <dgm:pt modelId="{BB9D452B-A8FE-4B73-9C5F-6534916E8919}" type="sibTrans" cxnId="{EA7CC105-3F6D-4674-9D80-4A10D4EA8F80}">
      <dgm:prSet/>
      <dgm:spPr/>
      <dgm:t>
        <a:bodyPr/>
        <a:lstStyle/>
        <a:p>
          <a:endParaRPr lang="en-US"/>
        </a:p>
      </dgm:t>
    </dgm:pt>
    <dgm:pt modelId="{87643417-6392-4316-B224-A0A568ED431A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Banska Hrvatska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(ban i Sabor) podređeni su ugarskim tijelima vlasti te vladaru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B5D66-AA34-4BA3-867D-981C9E8BBBB4}" type="parTrans" cxnId="{178D0AEA-B49C-447C-8D01-2A0F959FA51B}">
      <dgm:prSet/>
      <dgm:spPr/>
      <dgm:t>
        <a:bodyPr/>
        <a:lstStyle/>
        <a:p>
          <a:endParaRPr lang="en-US"/>
        </a:p>
      </dgm:t>
    </dgm:pt>
    <dgm:pt modelId="{D2AAC7FA-61F7-4EAB-80FC-19DAA9EB79C2}" type="sibTrans" cxnId="{178D0AEA-B49C-447C-8D01-2A0F959FA51B}">
      <dgm:prSet/>
      <dgm:spPr/>
      <dgm:t>
        <a:bodyPr/>
        <a:lstStyle/>
        <a:p>
          <a:endParaRPr lang="en-US"/>
        </a:p>
      </dgm:t>
    </dgm:pt>
    <dgm:pt modelId="{3181F575-2C07-403F-8C9D-DAA5AAA49F19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Vojna</a:t>
          </a:r>
          <a:r>
            <a:rPr lang="hr-HR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krajina </a:t>
          </a:r>
          <a:r>
            <a:rPr lang="hr-HR" baseline="0" dirty="0">
              <a:latin typeface="Arial" panose="020B0604020202020204" pitchFamily="34" charset="0"/>
              <a:cs typeface="Arial" panose="020B0604020202020204" pitchFamily="34" charset="0"/>
            </a:rPr>
            <a:t>– pod upravom središnje vojne vlasti u Beču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44DC0-CD73-4415-8B20-7F8E85D2326E}" type="parTrans" cxnId="{91BD631A-FCA5-4DF8-8645-3764EC1911EB}">
      <dgm:prSet/>
      <dgm:spPr/>
      <dgm:t>
        <a:bodyPr/>
        <a:lstStyle/>
        <a:p>
          <a:endParaRPr lang="en-US"/>
        </a:p>
      </dgm:t>
    </dgm:pt>
    <dgm:pt modelId="{DC622ED7-FA48-4414-BEEA-2C1AC0083765}" type="sibTrans" cxnId="{91BD631A-FCA5-4DF8-8645-3764EC1911EB}">
      <dgm:prSet/>
      <dgm:spPr/>
      <dgm:t>
        <a:bodyPr/>
        <a:lstStyle/>
        <a:p>
          <a:endParaRPr lang="en-US"/>
        </a:p>
      </dgm:t>
    </dgm:pt>
    <dgm:pt modelId="{056C774A-2186-43B4-B1CC-2E2B9289D2E5}" type="pres">
      <dgm:prSet presAssocID="{FEE96657-012D-47ED-9A74-3F855CE34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C2B4DB-4AF0-4222-9EA7-FE531D60AE5F}" type="pres">
      <dgm:prSet presAssocID="{1B98D1A8-88B5-49E9-9BA3-3BCAF14F72DD}" presName="parentText" presStyleLbl="node1" presStyleIdx="0" presStyleCnt="3" custLinFactY="-10933" custLinFactNeighborX="-6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1A1599-2F54-4569-9C60-5CF4EA4FC79B}" type="pres">
      <dgm:prSet presAssocID="{BB9D452B-A8FE-4B73-9C5F-6534916E8919}" presName="spacer" presStyleCnt="0"/>
      <dgm:spPr/>
    </dgm:pt>
    <dgm:pt modelId="{D310BDC0-37E1-47AA-B712-4288171A18CA}" type="pres">
      <dgm:prSet presAssocID="{87643417-6392-4316-B224-A0A568ED431A}" presName="parentText" presStyleLbl="node1" presStyleIdx="1" presStyleCnt="3" custLinFactNeighborX="12" custLinFactNeighborY="-4031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1C00AA-D8F9-49B5-9609-DF45AA469D37}" type="pres">
      <dgm:prSet presAssocID="{D2AAC7FA-61F7-4EAB-80FC-19DAA9EB79C2}" presName="spacer" presStyleCnt="0"/>
      <dgm:spPr/>
    </dgm:pt>
    <dgm:pt modelId="{A18CDAAC-E844-4B20-BFD7-286DC597E29F}" type="pres">
      <dgm:prSet presAssocID="{3181F575-2C07-403F-8C9D-DAA5AAA49F19}" presName="parentText" presStyleLbl="node1" presStyleIdx="2" presStyleCnt="3" custLinFactNeighborX="12" custLinFactNeighborY="-5220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BD631A-FCA5-4DF8-8645-3764EC1911EB}" srcId="{FEE96657-012D-47ED-9A74-3F855CE34CB8}" destId="{3181F575-2C07-403F-8C9D-DAA5AAA49F19}" srcOrd="2" destOrd="0" parTransId="{C6C44DC0-CD73-4415-8B20-7F8E85D2326E}" sibTransId="{DC622ED7-FA48-4414-BEEA-2C1AC0083765}"/>
    <dgm:cxn modelId="{581AF2AA-81D3-489C-B94E-E0EF143DE07B}" type="presOf" srcId="{1B98D1A8-88B5-49E9-9BA3-3BCAF14F72DD}" destId="{41C2B4DB-4AF0-4222-9EA7-FE531D60AE5F}" srcOrd="0" destOrd="0" presId="urn:microsoft.com/office/officeart/2005/8/layout/vList2"/>
    <dgm:cxn modelId="{EA7CC105-3F6D-4674-9D80-4A10D4EA8F80}" srcId="{FEE96657-012D-47ED-9A74-3F855CE34CB8}" destId="{1B98D1A8-88B5-49E9-9BA3-3BCAF14F72DD}" srcOrd="0" destOrd="0" parTransId="{BDFCB7CF-156B-4311-BB56-ED875FD33651}" sibTransId="{BB9D452B-A8FE-4B73-9C5F-6534916E8919}"/>
    <dgm:cxn modelId="{4F811CB3-A69E-4DFA-88DD-246009AC3257}" type="presOf" srcId="{FEE96657-012D-47ED-9A74-3F855CE34CB8}" destId="{056C774A-2186-43B4-B1CC-2E2B9289D2E5}" srcOrd="0" destOrd="0" presId="urn:microsoft.com/office/officeart/2005/8/layout/vList2"/>
    <dgm:cxn modelId="{178D0AEA-B49C-447C-8D01-2A0F959FA51B}" srcId="{FEE96657-012D-47ED-9A74-3F855CE34CB8}" destId="{87643417-6392-4316-B224-A0A568ED431A}" srcOrd="1" destOrd="0" parTransId="{121B5D66-AA34-4BA3-867D-981C9E8BBBB4}" sibTransId="{D2AAC7FA-61F7-4EAB-80FC-19DAA9EB79C2}"/>
    <dgm:cxn modelId="{D10E8F50-0FE3-44F3-840A-C6E06BD0274E}" type="presOf" srcId="{87643417-6392-4316-B224-A0A568ED431A}" destId="{D310BDC0-37E1-47AA-B712-4288171A18CA}" srcOrd="0" destOrd="0" presId="urn:microsoft.com/office/officeart/2005/8/layout/vList2"/>
    <dgm:cxn modelId="{5F2840D9-CC6D-4A25-B476-F4489D0E6727}" type="presOf" srcId="{3181F575-2C07-403F-8C9D-DAA5AAA49F19}" destId="{A18CDAAC-E844-4B20-BFD7-286DC597E29F}" srcOrd="0" destOrd="0" presId="urn:microsoft.com/office/officeart/2005/8/layout/vList2"/>
    <dgm:cxn modelId="{4488622C-3D89-4110-9E69-BEDCE29BFF98}" type="presParOf" srcId="{056C774A-2186-43B4-B1CC-2E2B9289D2E5}" destId="{41C2B4DB-4AF0-4222-9EA7-FE531D60AE5F}" srcOrd="0" destOrd="0" presId="urn:microsoft.com/office/officeart/2005/8/layout/vList2"/>
    <dgm:cxn modelId="{F3D2BB0B-AB8D-49D1-8C6A-6BD680C79925}" type="presParOf" srcId="{056C774A-2186-43B4-B1CC-2E2B9289D2E5}" destId="{401A1599-2F54-4569-9C60-5CF4EA4FC79B}" srcOrd="1" destOrd="0" presId="urn:microsoft.com/office/officeart/2005/8/layout/vList2"/>
    <dgm:cxn modelId="{082B5C42-51AF-4358-A7FB-493997B2CCA8}" type="presParOf" srcId="{056C774A-2186-43B4-B1CC-2E2B9289D2E5}" destId="{D310BDC0-37E1-47AA-B712-4288171A18CA}" srcOrd="2" destOrd="0" presId="urn:microsoft.com/office/officeart/2005/8/layout/vList2"/>
    <dgm:cxn modelId="{1576A9BC-41D6-4F3F-BBB7-BA52B0AE3584}" type="presParOf" srcId="{056C774A-2186-43B4-B1CC-2E2B9289D2E5}" destId="{D91C00AA-D8F9-49B5-9609-DF45AA469D37}" srcOrd="3" destOrd="0" presId="urn:microsoft.com/office/officeart/2005/8/layout/vList2"/>
    <dgm:cxn modelId="{55221EC0-A8BF-4252-9AAD-3202EB575220}" type="presParOf" srcId="{056C774A-2186-43B4-B1CC-2E2B9289D2E5}" destId="{A18CDAAC-E844-4B20-BFD7-286DC597E29F}" srcOrd="4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96657-012D-47ED-9A74-3F855CE34CB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98D1A8-88B5-49E9-9BA3-3BCAF14F72D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Najveći dijelovi Istre i Dalmacije pod upravom Mletačke Republike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CB7CF-156B-4311-BB56-ED875FD33651}" type="parTrans" cxnId="{EA7CC105-3F6D-4674-9D80-4A10D4EA8F80}">
      <dgm:prSet/>
      <dgm:spPr/>
      <dgm:t>
        <a:bodyPr/>
        <a:lstStyle/>
        <a:p>
          <a:endParaRPr lang="en-US"/>
        </a:p>
      </dgm:t>
    </dgm:pt>
    <dgm:pt modelId="{BB9D452B-A8FE-4B73-9C5F-6534916E8919}" type="sibTrans" cxnId="{EA7CC105-3F6D-4674-9D80-4A10D4EA8F80}">
      <dgm:prSet/>
      <dgm:spPr/>
      <dgm:t>
        <a:bodyPr/>
        <a:lstStyle/>
        <a:p>
          <a:endParaRPr lang="en-US"/>
        </a:p>
      </dgm:t>
    </dgm:pt>
    <dgm:pt modelId="{87643417-6392-4316-B224-A0A568ED431A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Dubrovačka Republika – samostalna država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B5D66-AA34-4BA3-867D-981C9E8BBBB4}" type="parTrans" cxnId="{178D0AEA-B49C-447C-8D01-2A0F959FA51B}">
      <dgm:prSet/>
      <dgm:spPr/>
      <dgm:t>
        <a:bodyPr/>
        <a:lstStyle/>
        <a:p>
          <a:endParaRPr lang="en-US"/>
        </a:p>
      </dgm:t>
    </dgm:pt>
    <dgm:pt modelId="{D2AAC7FA-61F7-4EAB-80FC-19DAA9EB79C2}" type="sibTrans" cxnId="{178D0AEA-B49C-447C-8D01-2A0F959FA51B}">
      <dgm:prSet/>
      <dgm:spPr/>
      <dgm:t>
        <a:bodyPr/>
        <a:lstStyle/>
        <a:p>
          <a:endParaRPr lang="en-US"/>
        </a:p>
      </dgm:t>
    </dgm:pt>
    <dgm:pt modelId="{056C774A-2186-43B4-B1CC-2E2B9289D2E5}" type="pres">
      <dgm:prSet presAssocID="{FEE96657-012D-47ED-9A74-3F855CE34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C2B4DB-4AF0-4222-9EA7-FE531D60AE5F}" type="pres">
      <dgm:prSet presAssocID="{1B98D1A8-88B5-49E9-9BA3-3BCAF14F72DD}" presName="parentText" presStyleLbl="node1" presStyleIdx="0" presStyleCnt="2" custScaleX="100000" custScaleY="101633" custLinFactNeighborX="-26535" custLinFactNeighborY="974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1A1599-2F54-4569-9C60-5CF4EA4FC79B}" type="pres">
      <dgm:prSet presAssocID="{BB9D452B-A8FE-4B73-9C5F-6534916E8919}" presName="spacer" presStyleCnt="0"/>
      <dgm:spPr/>
    </dgm:pt>
    <dgm:pt modelId="{D310BDC0-37E1-47AA-B712-4288171A18CA}" type="pres">
      <dgm:prSet presAssocID="{87643417-6392-4316-B224-A0A568ED431A}" presName="parentText" presStyleLbl="node1" presStyleIdx="1" presStyleCnt="2" custScaleX="100000" custScaleY="97167" custLinFactY="3706" custLinFactNeighborX="-2608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10E8F50-0FE3-44F3-840A-C6E06BD0274E}" type="presOf" srcId="{87643417-6392-4316-B224-A0A568ED431A}" destId="{D310BDC0-37E1-47AA-B712-4288171A18CA}" srcOrd="0" destOrd="0" presId="urn:microsoft.com/office/officeart/2005/8/layout/vList2"/>
    <dgm:cxn modelId="{581AF2AA-81D3-489C-B94E-E0EF143DE07B}" type="presOf" srcId="{1B98D1A8-88B5-49E9-9BA3-3BCAF14F72DD}" destId="{41C2B4DB-4AF0-4222-9EA7-FE531D60AE5F}" srcOrd="0" destOrd="0" presId="urn:microsoft.com/office/officeart/2005/8/layout/vList2"/>
    <dgm:cxn modelId="{4F811CB3-A69E-4DFA-88DD-246009AC3257}" type="presOf" srcId="{FEE96657-012D-47ED-9A74-3F855CE34CB8}" destId="{056C774A-2186-43B4-B1CC-2E2B9289D2E5}" srcOrd="0" destOrd="0" presId="urn:microsoft.com/office/officeart/2005/8/layout/vList2"/>
    <dgm:cxn modelId="{178D0AEA-B49C-447C-8D01-2A0F959FA51B}" srcId="{FEE96657-012D-47ED-9A74-3F855CE34CB8}" destId="{87643417-6392-4316-B224-A0A568ED431A}" srcOrd="1" destOrd="0" parTransId="{121B5D66-AA34-4BA3-867D-981C9E8BBBB4}" sibTransId="{D2AAC7FA-61F7-4EAB-80FC-19DAA9EB79C2}"/>
    <dgm:cxn modelId="{EA7CC105-3F6D-4674-9D80-4A10D4EA8F80}" srcId="{FEE96657-012D-47ED-9A74-3F855CE34CB8}" destId="{1B98D1A8-88B5-49E9-9BA3-3BCAF14F72DD}" srcOrd="0" destOrd="0" parTransId="{BDFCB7CF-156B-4311-BB56-ED875FD33651}" sibTransId="{BB9D452B-A8FE-4B73-9C5F-6534916E8919}"/>
    <dgm:cxn modelId="{4488622C-3D89-4110-9E69-BEDCE29BFF98}" type="presParOf" srcId="{056C774A-2186-43B4-B1CC-2E2B9289D2E5}" destId="{41C2B4DB-4AF0-4222-9EA7-FE531D60AE5F}" srcOrd="0" destOrd="0" presId="urn:microsoft.com/office/officeart/2005/8/layout/vList2"/>
    <dgm:cxn modelId="{F3D2BB0B-AB8D-49D1-8C6A-6BD680C79925}" type="presParOf" srcId="{056C774A-2186-43B4-B1CC-2E2B9289D2E5}" destId="{401A1599-2F54-4569-9C60-5CF4EA4FC79B}" srcOrd="1" destOrd="0" presId="urn:microsoft.com/office/officeart/2005/8/layout/vList2"/>
    <dgm:cxn modelId="{082B5C42-51AF-4358-A7FB-493997B2CCA8}" type="presParOf" srcId="{056C774A-2186-43B4-B1CC-2E2B9289D2E5}" destId="{D310BDC0-37E1-47AA-B712-4288171A18CA}" srcOrd="2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96657-012D-47ED-9A74-3F855CE34CB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98D1A8-88B5-49E9-9BA3-3BCAF14F72D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Najpoznatiji predstavnici prosvjetiteljstva u Hrvatskoj – pisci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Matija Antun Relković, Andrija Kačić Miošić i Tituš Brezovački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CB7CF-156B-4311-BB56-ED875FD33651}" type="parTrans" cxnId="{EA7CC105-3F6D-4674-9D80-4A10D4EA8F80}">
      <dgm:prSet/>
      <dgm:spPr/>
      <dgm:t>
        <a:bodyPr/>
        <a:lstStyle/>
        <a:p>
          <a:endParaRPr lang="en-US"/>
        </a:p>
      </dgm:t>
    </dgm:pt>
    <dgm:pt modelId="{BB9D452B-A8FE-4B73-9C5F-6534916E8919}" type="sibTrans" cxnId="{EA7CC105-3F6D-4674-9D80-4A10D4EA8F80}">
      <dgm:prSet/>
      <dgm:spPr/>
      <dgm:t>
        <a:bodyPr/>
        <a:lstStyle/>
        <a:p>
          <a:endParaRPr lang="en-US"/>
        </a:p>
      </dgm:t>
    </dgm:pt>
    <dgm:pt modelId="{87643417-6392-4316-B224-A0A568ED431A}">
      <dgm:prSet/>
      <dgm:spPr/>
      <dgm:t>
        <a:bodyPr/>
        <a:lstStyle/>
        <a:p>
          <a:pPr algn="ctr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Djela poučnog sadržaja – bez kritike Crkvi ili vlasti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B5D66-AA34-4BA3-867D-981C9E8BBBB4}" type="parTrans" cxnId="{178D0AEA-B49C-447C-8D01-2A0F959FA51B}">
      <dgm:prSet/>
      <dgm:spPr/>
      <dgm:t>
        <a:bodyPr/>
        <a:lstStyle/>
        <a:p>
          <a:endParaRPr lang="en-US"/>
        </a:p>
      </dgm:t>
    </dgm:pt>
    <dgm:pt modelId="{D2AAC7FA-61F7-4EAB-80FC-19DAA9EB79C2}" type="sibTrans" cxnId="{178D0AEA-B49C-447C-8D01-2A0F959FA51B}">
      <dgm:prSet/>
      <dgm:spPr/>
      <dgm:t>
        <a:bodyPr/>
        <a:lstStyle/>
        <a:p>
          <a:endParaRPr lang="en-US"/>
        </a:p>
      </dgm:t>
    </dgm:pt>
    <dgm:pt modelId="{3181F575-2C07-403F-8C9D-DAA5AAA49F19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Slab odjek u Hrvatskoj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22ED7-FA48-4414-BEEA-2C1AC0083765}" type="sibTrans" cxnId="{91BD631A-FCA5-4DF8-8645-3764EC1911EB}">
      <dgm:prSet/>
      <dgm:spPr/>
      <dgm:t>
        <a:bodyPr/>
        <a:lstStyle/>
        <a:p>
          <a:endParaRPr lang="en-US"/>
        </a:p>
      </dgm:t>
    </dgm:pt>
    <dgm:pt modelId="{C6C44DC0-CD73-4415-8B20-7F8E85D2326E}" type="parTrans" cxnId="{91BD631A-FCA5-4DF8-8645-3764EC1911EB}">
      <dgm:prSet/>
      <dgm:spPr/>
      <dgm:t>
        <a:bodyPr/>
        <a:lstStyle/>
        <a:p>
          <a:endParaRPr lang="en-US"/>
        </a:p>
      </dgm:t>
    </dgm:pt>
    <dgm:pt modelId="{056C774A-2186-43B4-B1CC-2E2B9289D2E5}" type="pres">
      <dgm:prSet presAssocID="{FEE96657-012D-47ED-9A74-3F855CE34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C2B4DB-4AF0-4222-9EA7-FE531D60AE5F}" type="pres">
      <dgm:prSet presAssocID="{1B98D1A8-88B5-49E9-9BA3-3BCAF14F72DD}" presName="parentText" presStyleLbl="node1" presStyleIdx="0" presStyleCnt="3" custScaleY="135435" custLinFactY="126839" custLinFactNeighborX="1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1A1599-2F54-4569-9C60-5CF4EA4FC79B}" type="pres">
      <dgm:prSet presAssocID="{BB9D452B-A8FE-4B73-9C5F-6534916E8919}" presName="spacer" presStyleCnt="0"/>
      <dgm:spPr/>
    </dgm:pt>
    <dgm:pt modelId="{D310BDC0-37E1-47AA-B712-4288171A18CA}" type="pres">
      <dgm:prSet presAssocID="{87643417-6392-4316-B224-A0A568ED431A}" presName="parentText" presStyleLbl="node1" presStyleIdx="1" presStyleCnt="3" custScaleY="131070" custLinFactY="134580" custLinFactNeighborX="1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1C00AA-D8F9-49B5-9609-DF45AA469D37}" type="pres">
      <dgm:prSet presAssocID="{D2AAC7FA-61F7-4EAB-80FC-19DAA9EB79C2}" presName="spacer" presStyleCnt="0"/>
      <dgm:spPr/>
    </dgm:pt>
    <dgm:pt modelId="{A18CDAAC-E844-4B20-BFD7-286DC597E29F}" type="pres">
      <dgm:prSet presAssocID="{3181F575-2C07-403F-8C9D-DAA5AAA49F19}" presName="parentText" presStyleLbl="node1" presStyleIdx="2" presStyleCnt="3" custScaleY="129295" custLinFactY="-260751" custLinFactNeighborX="12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BD631A-FCA5-4DF8-8645-3764EC1911EB}" srcId="{FEE96657-012D-47ED-9A74-3F855CE34CB8}" destId="{3181F575-2C07-403F-8C9D-DAA5AAA49F19}" srcOrd="2" destOrd="0" parTransId="{C6C44DC0-CD73-4415-8B20-7F8E85D2326E}" sibTransId="{DC622ED7-FA48-4414-BEEA-2C1AC0083765}"/>
    <dgm:cxn modelId="{581AF2AA-81D3-489C-B94E-E0EF143DE07B}" type="presOf" srcId="{1B98D1A8-88B5-49E9-9BA3-3BCAF14F72DD}" destId="{41C2B4DB-4AF0-4222-9EA7-FE531D60AE5F}" srcOrd="0" destOrd="0" presId="urn:microsoft.com/office/officeart/2005/8/layout/vList2"/>
    <dgm:cxn modelId="{EA7CC105-3F6D-4674-9D80-4A10D4EA8F80}" srcId="{FEE96657-012D-47ED-9A74-3F855CE34CB8}" destId="{1B98D1A8-88B5-49E9-9BA3-3BCAF14F72DD}" srcOrd="0" destOrd="0" parTransId="{BDFCB7CF-156B-4311-BB56-ED875FD33651}" sibTransId="{BB9D452B-A8FE-4B73-9C5F-6534916E8919}"/>
    <dgm:cxn modelId="{4F811CB3-A69E-4DFA-88DD-246009AC3257}" type="presOf" srcId="{FEE96657-012D-47ED-9A74-3F855CE34CB8}" destId="{056C774A-2186-43B4-B1CC-2E2B9289D2E5}" srcOrd="0" destOrd="0" presId="urn:microsoft.com/office/officeart/2005/8/layout/vList2"/>
    <dgm:cxn modelId="{178D0AEA-B49C-447C-8D01-2A0F959FA51B}" srcId="{FEE96657-012D-47ED-9A74-3F855CE34CB8}" destId="{87643417-6392-4316-B224-A0A568ED431A}" srcOrd="1" destOrd="0" parTransId="{121B5D66-AA34-4BA3-867D-981C9E8BBBB4}" sibTransId="{D2AAC7FA-61F7-4EAB-80FC-19DAA9EB79C2}"/>
    <dgm:cxn modelId="{D10E8F50-0FE3-44F3-840A-C6E06BD0274E}" type="presOf" srcId="{87643417-6392-4316-B224-A0A568ED431A}" destId="{D310BDC0-37E1-47AA-B712-4288171A18CA}" srcOrd="0" destOrd="0" presId="urn:microsoft.com/office/officeart/2005/8/layout/vList2"/>
    <dgm:cxn modelId="{5F2840D9-CC6D-4A25-B476-F4489D0E6727}" type="presOf" srcId="{3181F575-2C07-403F-8C9D-DAA5AAA49F19}" destId="{A18CDAAC-E844-4B20-BFD7-286DC597E29F}" srcOrd="0" destOrd="0" presId="urn:microsoft.com/office/officeart/2005/8/layout/vList2"/>
    <dgm:cxn modelId="{4488622C-3D89-4110-9E69-BEDCE29BFF98}" type="presParOf" srcId="{056C774A-2186-43B4-B1CC-2E2B9289D2E5}" destId="{41C2B4DB-4AF0-4222-9EA7-FE531D60AE5F}" srcOrd="0" destOrd="0" presId="urn:microsoft.com/office/officeart/2005/8/layout/vList2"/>
    <dgm:cxn modelId="{F3D2BB0B-AB8D-49D1-8C6A-6BD680C79925}" type="presParOf" srcId="{056C774A-2186-43B4-B1CC-2E2B9289D2E5}" destId="{401A1599-2F54-4569-9C60-5CF4EA4FC79B}" srcOrd="1" destOrd="0" presId="urn:microsoft.com/office/officeart/2005/8/layout/vList2"/>
    <dgm:cxn modelId="{082B5C42-51AF-4358-A7FB-493997B2CCA8}" type="presParOf" srcId="{056C774A-2186-43B4-B1CC-2E2B9289D2E5}" destId="{D310BDC0-37E1-47AA-B712-4288171A18CA}" srcOrd="2" destOrd="0" presId="urn:microsoft.com/office/officeart/2005/8/layout/vList2"/>
    <dgm:cxn modelId="{1576A9BC-41D6-4F3F-BBB7-BA52B0AE3584}" type="presParOf" srcId="{056C774A-2186-43B4-B1CC-2E2B9289D2E5}" destId="{D91C00AA-D8F9-49B5-9609-DF45AA469D37}" srcOrd="3" destOrd="0" presId="urn:microsoft.com/office/officeart/2005/8/layout/vList2"/>
    <dgm:cxn modelId="{55221EC0-A8BF-4252-9AAD-3202EB575220}" type="presParOf" srcId="{056C774A-2186-43B4-B1CC-2E2B9289D2E5}" destId="{A18CDAAC-E844-4B20-BFD7-286DC597E29F}" srcOrd="4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E96657-012D-47ED-9A74-3F855CE34CB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98D1A8-88B5-49E9-9BA3-3BCAF14F72D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matematičar, fizičar, astronom, filozof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CB7CF-156B-4311-BB56-ED875FD33651}" type="parTrans" cxnId="{EA7CC105-3F6D-4674-9D80-4A10D4EA8F80}">
      <dgm:prSet/>
      <dgm:spPr/>
      <dgm:t>
        <a:bodyPr/>
        <a:lstStyle/>
        <a:p>
          <a:endParaRPr lang="en-US"/>
        </a:p>
      </dgm:t>
    </dgm:pt>
    <dgm:pt modelId="{BB9D452B-A8FE-4B73-9C5F-6534916E8919}" type="sibTrans" cxnId="{EA7CC105-3F6D-4674-9D80-4A10D4EA8F80}">
      <dgm:prSet/>
      <dgm:spPr/>
      <dgm:t>
        <a:bodyPr/>
        <a:lstStyle/>
        <a:p>
          <a:endParaRPr lang="en-US"/>
        </a:p>
      </dgm:t>
    </dgm:pt>
    <dgm:pt modelId="{87643417-6392-4316-B224-A0A568ED431A}">
      <dgm:prSet/>
      <dgm:spPr/>
      <dgm:t>
        <a:bodyPr/>
        <a:lstStyle/>
        <a:p>
          <a:r>
            <a:rPr lang="hr-HR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Djelo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„Teorija prirodne filozofije”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B5D66-AA34-4BA3-867D-981C9E8BBBB4}" type="parTrans" cxnId="{178D0AEA-B49C-447C-8D01-2A0F959FA51B}">
      <dgm:prSet/>
      <dgm:spPr/>
      <dgm:t>
        <a:bodyPr/>
        <a:lstStyle/>
        <a:p>
          <a:endParaRPr lang="en-US"/>
        </a:p>
      </dgm:t>
    </dgm:pt>
    <dgm:pt modelId="{D2AAC7FA-61F7-4EAB-80FC-19DAA9EB79C2}" type="sibTrans" cxnId="{178D0AEA-B49C-447C-8D01-2A0F959FA51B}">
      <dgm:prSet/>
      <dgm:spPr/>
      <dgm:t>
        <a:bodyPr/>
        <a:lstStyle/>
        <a:p>
          <a:endParaRPr lang="en-US"/>
        </a:p>
      </dgm:t>
    </dgm:pt>
    <dgm:pt modelId="{3181F575-2C07-403F-8C9D-DAA5AAA49F19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Najistaknutiji predstavnik prosvjetiteljstva na području znanosti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Ruđer Bošković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22ED7-FA48-4414-BEEA-2C1AC0083765}" type="sibTrans" cxnId="{91BD631A-FCA5-4DF8-8645-3764EC1911EB}">
      <dgm:prSet/>
      <dgm:spPr/>
      <dgm:t>
        <a:bodyPr/>
        <a:lstStyle/>
        <a:p>
          <a:endParaRPr lang="en-US"/>
        </a:p>
      </dgm:t>
    </dgm:pt>
    <dgm:pt modelId="{C6C44DC0-CD73-4415-8B20-7F8E85D2326E}" type="parTrans" cxnId="{91BD631A-FCA5-4DF8-8645-3764EC1911EB}">
      <dgm:prSet/>
      <dgm:spPr/>
      <dgm:t>
        <a:bodyPr/>
        <a:lstStyle/>
        <a:p>
          <a:endParaRPr lang="en-US"/>
        </a:p>
      </dgm:t>
    </dgm:pt>
    <dgm:pt modelId="{056C774A-2186-43B4-B1CC-2E2B9289D2E5}" type="pres">
      <dgm:prSet presAssocID="{FEE96657-012D-47ED-9A74-3F855CE34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C2B4DB-4AF0-4222-9EA7-FE531D60AE5F}" type="pres">
      <dgm:prSet presAssocID="{1B98D1A8-88B5-49E9-9BA3-3BCAF14F72DD}" presName="parentText" presStyleLbl="node1" presStyleIdx="0" presStyleCnt="3" custLinFactY="90033" custLinFactNeighborX="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1A1599-2F54-4569-9C60-5CF4EA4FC79B}" type="pres">
      <dgm:prSet presAssocID="{BB9D452B-A8FE-4B73-9C5F-6534916E8919}" presName="spacer" presStyleCnt="0"/>
      <dgm:spPr/>
    </dgm:pt>
    <dgm:pt modelId="{D310BDC0-37E1-47AA-B712-4288171A18CA}" type="pres">
      <dgm:prSet presAssocID="{87643417-6392-4316-B224-A0A568ED431A}" presName="parentText" presStyleLbl="node1" presStyleIdx="1" presStyleCnt="3" custLinFactY="100000" custLinFactNeighborX="17" custLinFactNeighborY="15656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1C00AA-D8F9-49B5-9609-DF45AA469D37}" type="pres">
      <dgm:prSet presAssocID="{D2AAC7FA-61F7-4EAB-80FC-19DAA9EB79C2}" presName="spacer" presStyleCnt="0"/>
      <dgm:spPr/>
    </dgm:pt>
    <dgm:pt modelId="{A18CDAAC-E844-4B20-BFD7-286DC597E29F}" type="pres">
      <dgm:prSet presAssocID="{3181F575-2C07-403F-8C9D-DAA5AAA49F19}" presName="parentText" presStyleLbl="node1" presStyleIdx="2" presStyleCnt="3" custLinFactY="-227677" custLinFactNeighborX="12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BD631A-FCA5-4DF8-8645-3764EC1911EB}" srcId="{FEE96657-012D-47ED-9A74-3F855CE34CB8}" destId="{3181F575-2C07-403F-8C9D-DAA5AAA49F19}" srcOrd="2" destOrd="0" parTransId="{C6C44DC0-CD73-4415-8B20-7F8E85D2326E}" sibTransId="{DC622ED7-FA48-4414-BEEA-2C1AC0083765}"/>
    <dgm:cxn modelId="{581AF2AA-81D3-489C-B94E-E0EF143DE07B}" type="presOf" srcId="{1B98D1A8-88B5-49E9-9BA3-3BCAF14F72DD}" destId="{41C2B4DB-4AF0-4222-9EA7-FE531D60AE5F}" srcOrd="0" destOrd="0" presId="urn:microsoft.com/office/officeart/2005/8/layout/vList2"/>
    <dgm:cxn modelId="{EA7CC105-3F6D-4674-9D80-4A10D4EA8F80}" srcId="{FEE96657-012D-47ED-9A74-3F855CE34CB8}" destId="{1B98D1A8-88B5-49E9-9BA3-3BCAF14F72DD}" srcOrd="0" destOrd="0" parTransId="{BDFCB7CF-156B-4311-BB56-ED875FD33651}" sibTransId="{BB9D452B-A8FE-4B73-9C5F-6534916E8919}"/>
    <dgm:cxn modelId="{4F811CB3-A69E-4DFA-88DD-246009AC3257}" type="presOf" srcId="{FEE96657-012D-47ED-9A74-3F855CE34CB8}" destId="{056C774A-2186-43B4-B1CC-2E2B9289D2E5}" srcOrd="0" destOrd="0" presId="urn:microsoft.com/office/officeart/2005/8/layout/vList2"/>
    <dgm:cxn modelId="{178D0AEA-B49C-447C-8D01-2A0F959FA51B}" srcId="{FEE96657-012D-47ED-9A74-3F855CE34CB8}" destId="{87643417-6392-4316-B224-A0A568ED431A}" srcOrd="1" destOrd="0" parTransId="{121B5D66-AA34-4BA3-867D-981C9E8BBBB4}" sibTransId="{D2AAC7FA-61F7-4EAB-80FC-19DAA9EB79C2}"/>
    <dgm:cxn modelId="{D10E8F50-0FE3-44F3-840A-C6E06BD0274E}" type="presOf" srcId="{87643417-6392-4316-B224-A0A568ED431A}" destId="{D310BDC0-37E1-47AA-B712-4288171A18CA}" srcOrd="0" destOrd="0" presId="urn:microsoft.com/office/officeart/2005/8/layout/vList2"/>
    <dgm:cxn modelId="{5F2840D9-CC6D-4A25-B476-F4489D0E6727}" type="presOf" srcId="{3181F575-2C07-403F-8C9D-DAA5AAA49F19}" destId="{A18CDAAC-E844-4B20-BFD7-286DC597E29F}" srcOrd="0" destOrd="0" presId="urn:microsoft.com/office/officeart/2005/8/layout/vList2"/>
    <dgm:cxn modelId="{4488622C-3D89-4110-9E69-BEDCE29BFF98}" type="presParOf" srcId="{056C774A-2186-43B4-B1CC-2E2B9289D2E5}" destId="{41C2B4DB-4AF0-4222-9EA7-FE531D60AE5F}" srcOrd="0" destOrd="0" presId="urn:microsoft.com/office/officeart/2005/8/layout/vList2"/>
    <dgm:cxn modelId="{F3D2BB0B-AB8D-49D1-8C6A-6BD680C79925}" type="presParOf" srcId="{056C774A-2186-43B4-B1CC-2E2B9289D2E5}" destId="{401A1599-2F54-4569-9C60-5CF4EA4FC79B}" srcOrd="1" destOrd="0" presId="urn:microsoft.com/office/officeart/2005/8/layout/vList2"/>
    <dgm:cxn modelId="{082B5C42-51AF-4358-A7FB-493997B2CCA8}" type="presParOf" srcId="{056C774A-2186-43B4-B1CC-2E2B9289D2E5}" destId="{D310BDC0-37E1-47AA-B712-4288171A18CA}" srcOrd="2" destOrd="0" presId="urn:microsoft.com/office/officeart/2005/8/layout/vList2"/>
    <dgm:cxn modelId="{1576A9BC-41D6-4F3F-BBB7-BA52B0AE3584}" type="presParOf" srcId="{056C774A-2186-43B4-B1CC-2E2B9289D2E5}" destId="{D91C00AA-D8F9-49B5-9609-DF45AA469D37}" srcOrd="3" destOrd="0" presId="urn:microsoft.com/office/officeart/2005/8/layout/vList2"/>
    <dgm:cxn modelId="{55221EC0-A8BF-4252-9AAD-3202EB575220}" type="presParOf" srcId="{056C774A-2186-43B4-B1CC-2E2B9289D2E5}" destId="{A18CDAAC-E844-4B20-BFD7-286DC597E29F}" srcOrd="4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2B4DB-4AF0-4222-9EA7-FE531D60AE5F}">
      <dsp:nvSpPr>
        <dsp:cNvPr id="0" name=""/>
        <dsp:cNvSpPr/>
      </dsp:nvSpPr>
      <dsp:spPr>
        <a:xfrm>
          <a:off x="0" y="0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Prostor današnje Hrvatske u XVIII. stoljeću bio je rascjepkan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515600" cy="1351349"/>
      </dsp:txXfrm>
    </dsp:sp>
    <dsp:sp modelId="{D310BDC0-37E1-47AA-B712-4288171A18CA}">
      <dsp:nvSpPr>
        <dsp:cNvPr id="0" name=""/>
        <dsp:cNvSpPr/>
      </dsp:nvSpPr>
      <dsp:spPr>
        <a:xfrm>
          <a:off x="0" y="1459359"/>
          <a:ext cx="10515600" cy="1351349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Sjeverni dijelovi pripadali su Habsburškoj Monarhiji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59359"/>
        <a:ext cx="10515600" cy="1351349"/>
      </dsp:txXfrm>
    </dsp:sp>
    <dsp:sp modelId="{A18CDAAC-E844-4B20-BFD7-286DC597E29F}">
      <dsp:nvSpPr>
        <dsp:cNvPr id="0" name=""/>
        <dsp:cNvSpPr/>
      </dsp:nvSpPr>
      <dsp:spPr>
        <a:xfrm>
          <a:off x="0" y="2899519"/>
          <a:ext cx="10515600" cy="135134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Banska Hrvatska </a:t>
          </a: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– određen stupanj samostalnosti unutar Monarhije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99519"/>
        <a:ext cx="10515600" cy="13513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96A25B-06F9-4D8B-B874-286294CFF87A}">
      <dsp:nvSpPr>
        <dsp:cNvPr id="0" name=""/>
        <dsp:cNvSpPr/>
      </dsp:nvSpPr>
      <dsp:spPr>
        <a:xfrm>
          <a:off x="6202" y="1734"/>
          <a:ext cx="7053602" cy="134733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800" kern="1200" dirty="0"/>
            <a:t>Banska Hrvatska</a:t>
          </a:r>
        </a:p>
      </dsp:txBody>
      <dsp:txXfrm>
        <a:off x="6202" y="1734"/>
        <a:ext cx="7053602" cy="1347336"/>
      </dsp:txXfrm>
    </dsp:sp>
    <dsp:sp modelId="{E116501B-EF2F-42E6-8924-77D31DF0A0AF}">
      <dsp:nvSpPr>
        <dsp:cNvPr id="0" name=""/>
        <dsp:cNvSpPr/>
      </dsp:nvSpPr>
      <dsp:spPr>
        <a:xfrm>
          <a:off x="13087" y="1471678"/>
          <a:ext cx="2820040" cy="134733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ban</a:t>
          </a:r>
        </a:p>
      </dsp:txBody>
      <dsp:txXfrm>
        <a:off x="13087" y="1471678"/>
        <a:ext cx="2820040" cy="1347336"/>
      </dsp:txXfrm>
    </dsp:sp>
    <dsp:sp modelId="{ADE0AAA8-4B35-4EEE-8761-FC8C83A239A2}">
      <dsp:nvSpPr>
        <dsp:cNvPr id="0" name=""/>
        <dsp:cNvSpPr/>
      </dsp:nvSpPr>
      <dsp:spPr>
        <a:xfrm>
          <a:off x="18587" y="2941623"/>
          <a:ext cx="1326878" cy="134733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vrhovni upravitelj, vojni zapovjednik i sudac</a:t>
          </a:r>
        </a:p>
      </dsp:txBody>
      <dsp:txXfrm>
        <a:off x="18587" y="2941623"/>
        <a:ext cx="1326878" cy="1347336"/>
      </dsp:txXfrm>
    </dsp:sp>
    <dsp:sp modelId="{7213528E-366E-4755-B550-88C66BCB9497}">
      <dsp:nvSpPr>
        <dsp:cNvPr id="0" name=""/>
        <dsp:cNvSpPr/>
      </dsp:nvSpPr>
      <dsp:spPr>
        <a:xfrm>
          <a:off x="1401194" y="2941623"/>
          <a:ext cx="1426433" cy="134733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predlaže ga Hrvatski sabor</a:t>
          </a:r>
        </a:p>
      </dsp:txBody>
      <dsp:txXfrm>
        <a:off x="1401194" y="2941623"/>
        <a:ext cx="1426433" cy="1347336"/>
      </dsp:txXfrm>
    </dsp:sp>
    <dsp:sp modelId="{530F10FE-4E90-4041-8C99-B189196AF07E}">
      <dsp:nvSpPr>
        <dsp:cNvPr id="0" name=""/>
        <dsp:cNvSpPr/>
      </dsp:nvSpPr>
      <dsp:spPr>
        <a:xfrm>
          <a:off x="1401194" y="4411567"/>
          <a:ext cx="1426433" cy="134733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imenuje ga vladar Monarhije</a:t>
          </a:r>
        </a:p>
      </dsp:txBody>
      <dsp:txXfrm>
        <a:off x="1401194" y="4411567"/>
        <a:ext cx="1426433" cy="1347336"/>
      </dsp:txXfrm>
    </dsp:sp>
    <dsp:sp modelId="{76BDA05C-1F1E-494F-A277-A2B4CE3D6C0B}">
      <dsp:nvSpPr>
        <dsp:cNvPr id="0" name=""/>
        <dsp:cNvSpPr/>
      </dsp:nvSpPr>
      <dsp:spPr>
        <a:xfrm>
          <a:off x="2944913" y="1471678"/>
          <a:ext cx="4108006" cy="134733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Hrvatski staleški sabor</a:t>
          </a:r>
        </a:p>
      </dsp:txBody>
      <dsp:txXfrm>
        <a:off x="2944913" y="1471678"/>
        <a:ext cx="4108006" cy="1347336"/>
      </dsp:txXfrm>
    </dsp:sp>
    <dsp:sp modelId="{1A59B238-0D20-493A-AB89-33F30CAB8A12}">
      <dsp:nvSpPr>
        <dsp:cNvPr id="0" name=""/>
        <dsp:cNvSpPr/>
      </dsp:nvSpPr>
      <dsp:spPr>
        <a:xfrm>
          <a:off x="2945076" y="2941623"/>
          <a:ext cx="1332074" cy="134733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svećenstvo</a:t>
          </a:r>
        </a:p>
      </dsp:txBody>
      <dsp:txXfrm>
        <a:off x="2945076" y="2941623"/>
        <a:ext cx="1332074" cy="1347336"/>
      </dsp:txXfrm>
    </dsp:sp>
    <dsp:sp modelId="{4C6FE827-915A-49EB-88C1-7458B503AF46}">
      <dsp:nvSpPr>
        <dsp:cNvPr id="0" name=""/>
        <dsp:cNvSpPr/>
      </dsp:nvSpPr>
      <dsp:spPr>
        <a:xfrm>
          <a:off x="4332879" y="2941623"/>
          <a:ext cx="1332074" cy="134733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plemstvo</a:t>
          </a:r>
        </a:p>
      </dsp:txBody>
      <dsp:txXfrm>
        <a:off x="4332879" y="2941623"/>
        <a:ext cx="1332074" cy="1347336"/>
      </dsp:txXfrm>
    </dsp:sp>
    <dsp:sp modelId="{95208C23-4381-40A8-B11A-B0E535E2BD00}">
      <dsp:nvSpPr>
        <dsp:cNvPr id="0" name=""/>
        <dsp:cNvSpPr/>
      </dsp:nvSpPr>
      <dsp:spPr>
        <a:xfrm>
          <a:off x="5733510" y="2952334"/>
          <a:ext cx="1332074" cy="134733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treći stalež</a:t>
          </a:r>
        </a:p>
      </dsp:txBody>
      <dsp:txXfrm>
        <a:off x="5733510" y="2952334"/>
        <a:ext cx="1332074" cy="1347336"/>
      </dsp:txXfrm>
    </dsp:sp>
    <dsp:sp modelId="{C989727F-31E6-439C-97B6-3A0DE8B71F92}">
      <dsp:nvSpPr>
        <dsp:cNvPr id="0" name=""/>
        <dsp:cNvSpPr/>
      </dsp:nvSpPr>
      <dsp:spPr>
        <a:xfrm>
          <a:off x="3312369" y="4752525"/>
          <a:ext cx="2071462" cy="956919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vode glavnu riječ u Saboru</a:t>
          </a:r>
        </a:p>
      </dsp:txBody>
      <dsp:txXfrm>
        <a:off x="3312369" y="4752525"/>
        <a:ext cx="2071462" cy="9569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2B4DB-4AF0-4222-9EA7-FE531D60AE5F}">
      <dsp:nvSpPr>
        <dsp:cNvPr id="0" name=""/>
        <dsp:cNvSpPr/>
      </dsp:nvSpPr>
      <dsp:spPr>
        <a:xfrm>
          <a:off x="0" y="0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Habsburška Monarhija bila je podijeljena na 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austrijski i ugarski dio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515600" cy="1351349"/>
      </dsp:txXfrm>
    </dsp:sp>
    <dsp:sp modelId="{D310BDC0-37E1-47AA-B712-4288171A18CA}">
      <dsp:nvSpPr>
        <dsp:cNvPr id="0" name=""/>
        <dsp:cNvSpPr/>
      </dsp:nvSpPr>
      <dsp:spPr>
        <a:xfrm>
          <a:off x="0" y="1459359"/>
          <a:ext cx="10515600" cy="1351349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Banska Hrvatska </a:t>
          </a: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(ban i Sabor) podređeni su ugarskim tijelima vlasti te vladaru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59359"/>
        <a:ext cx="10515600" cy="1351349"/>
      </dsp:txXfrm>
    </dsp:sp>
    <dsp:sp modelId="{A18CDAAC-E844-4B20-BFD7-286DC597E29F}">
      <dsp:nvSpPr>
        <dsp:cNvPr id="0" name=""/>
        <dsp:cNvSpPr/>
      </dsp:nvSpPr>
      <dsp:spPr>
        <a:xfrm>
          <a:off x="0" y="2899519"/>
          <a:ext cx="10515600" cy="135134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Vojna</a:t>
          </a:r>
          <a:r>
            <a:rPr lang="hr-HR" sz="35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krajina </a:t>
          </a:r>
          <a:r>
            <a:rPr lang="hr-HR" sz="3500" kern="1200" baseline="0" dirty="0">
              <a:latin typeface="Arial" panose="020B0604020202020204" pitchFamily="34" charset="0"/>
              <a:cs typeface="Arial" panose="020B0604020202020204" pitchFamily="34" charset="0"/>
            </a:rPr>
            <a:t>– pod upravom središnje vojne vlasti u Beču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99519"/>
        <a:ext cx="10515600" cy="13513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2B4DB-4AF0-4222-9EA7-FE531D60AE5F}">
      <dsp:nvSpPr>
        <dsp:cNvPr id="0" name=""/>
        <dsp:cNvSpPr/>
      </dsp:nvSpPr>
      <dsp:spPr>
        <a:xfrm>
          <a:off x="0" y="377463"/>
          <a:ext cx="5112568" cy="181933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>
              <a:latin typeface="Arial" panose="020B0604020202020204" pitchFamily="34" charset="0"/>
              <a:cs typeface="Arial" panose="020B0604020202020204" pitchFamily="34" charset="0"/>
            </a:rPr>
            <a:t>Najveći dijelovi Istre i Dalmacije pod upravom Mletačke Republike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7463"/>
        <a:ext cx="5112568" cy="1819332"/>
      </dsp:txXfrm>
    </dsp:sp>
    <dsp:sp modelId="{D310BDC0-37E1-47AA-B712-4288171A18CA}">
      <dsp:nvSpPr>
        <dsp:cNvPr id="0" name=""/>
        <dsp:cNvSpPr/>
      </dsp:nvSpPr>
      <dsp:spPr>
        <a:xfrm>
          <a:off x="0" y="2449438"/>
          <a:ext cx="5112568" cy="1739386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>
              <a:latin typeface="Arial" panose="020B0604020202020204" pitchFamily="34" charset="0"/>
              <a:cs typeface="Arial" panose="020B0604020202020204" pitchFamily="34" charset="0"/>
            </a:rPr>
            <a:t>Dubrovačka Republika – samostalna država</a:t>
          </a:r>
          <a:endParaRPr lang="en-US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49438"/>
        <a:ext cx="5112568" cy="17393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2B4DB-4AF0-4222-9EA7-FE531D60AE5F}">
      <dsp:nvSpPr>
        <dsp:cNvPr id="0" name=""/>
        <dsp:cNvSpPr/>
      </dsp:nvSpPr>
      <dsp:spPr>
        <a:xfrm>
          <a:off x="0" y="1531366"/>
          <a:ext cx="10298359" cy="135957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Najpoznatiji predstavnici prosvjetiteljstva u Hrvatskoj – pisci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Matija Antun Relković, Andrija Kačić Miošić i Tituš Brezovački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31366"/>
        <a:ext cx="10298359" cy="1359577"/>
      </dsp:txXfrm>
    </dsp:sp>
    <dsp:sp modelId="{D310BDC0-37E1-47AA-B712-4288171A18CA}">
      <dsp:nvSpPr>
        <dsp:cNvPr id="0" name=""/>
        <dsp:cNvSpPr/>
      </dsp:nvSpPr>
      <dsp:spPr>
        <a:xfrm>
          <a:off x="0" y="3023919"/>
          <a:ext cx="10298359" cy="1315759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Djela poučnog sadržaja – bez kritike Crkvi ili vlasti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23919"/>
        <a:ext cx="10298359" cy="1315759"/>
      </dsp:txXfrm>
    </dsp:sp>
    <dsp:sp modelId="{A18CDAAC-E844-4B20-BFD7-286DC597E29F}">
      <dsp:nvSpPr>
        <dsp:cNvPr id="0" name=""/>
        <dsp:cNvSpPr/>
      </dsp:nvSpPr>
      <dsp:spPr>
        <a:xfrm>
          <a:off x="0" y="91202"/>
          <a:ext cx="10298359" cy="129794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Slab odjek u Hrvatskoj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1202"/>
        <a:ext cx="10298359" cy="12979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2B4DB-4AF0-4222-9EA7-FE531D60AE5F}">
      <dsp:nvSpPr>
        <dsp:cNvPr id="0" name=""/>
        <dsp:cNvSpPr/>
      </dsp:nvSpPr>
      <dsp:spPr>
        <a:xfrm>
          <a:off x="0" y="1531370"/>
          <a:ext cx="6985992" cy="10647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matematičar, fizičar, astronom, filozof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31370"/>
        <a:ext cx="6985992" cy="1064700"/>
      </dsp:txXfrm>
    </dsp:sp>
    <dsp:sp modelId="{D310BDC0-37E1-47AA-B712-4288171A18CA}">
      <dsp:nvSpPr>
        <dsp:cNvPr id="0" name=""/>
        <dsp:cNvSpPr/>
      </dsp:nvSpPr>
      <dsp:spPr>
        <a:xfrm>
          <a:off x="0" y="2828445"/>
          <a:ext cx="6985992" cy="106470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Djelo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„Teorija prirodne filozofije”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28445"/>
        <a:ext cx="6985992" cy="1064700"/>
      </dsp:txXfrm>
    </dsp:sp>
    <dsp:sp modelId="{A18CDAAC-E844-4B20-BFD7-286DC597E29F}">
      <dsp:nvSpPr>
        <dsp:cNvPr id="0" name=""/>
        <dsp:cNvSpPr/>
      </dsp:nvSpPr>
      <dsp:spPr>
        <a:xfrm>
          <a:off x="0" y="116832"/>
          <a:ext cx="6985992" cy="10647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Najistaknutiji predstavnik prosvjetiteljstva na području znanosti –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Ruđer Bošković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6832"/>
        <a:ext cx="6985992" cy="106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ordwall.net/play/2064/079/5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hyperlink" Target="https://www.youtube.com/watch?v=K62io8PPP3s" TargetMode="External"/><Relationship Id="rId4" Type="http://schemas.openxmlformats.org/officeDocument/2006/relationships/diagramData" Target="../diagrams/data6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prosvjetiteljstva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</a:t>
            </a:r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: Prosvjetiteljstvo i prosvijećeni apsolutizam</a:t>
            </a:r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6F8A622F-1BA4-4284-986A-9CFD57780B7B}"/>
              </a:ext>
            </a:extLst>
          </p:cNvPr>
          <p:cNvSpPr txBox="1">
            <a:spLocks/>
          </p:cNvSpPr>
          <p:nvPr/>
        </p:nvSpPr>
        <p:spPr>
          <a:xfrm>
            <a:off x="2362200" y="2141241"/>
            <a:ext cx="7772400" cy="110251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Hrvatske zemlje u doba prosvijećenog apsolutizma</a:t>
            </a:r>
            <a:endParaRPr lang="hr-HR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 descr="Slika na kojoj se prikazuje sjedenje, stol, velik, bijelo&#10;&#10;Opis je automatski generiran">
            <a:extLst>
              <a:ext uri="{FF2B5EF4-FFF2-40B4-BE49-F238E27FC236}">
                <a16:creationId xmlns:a16="http://schemas.microsoft.com/office/drawing/2014/main" xmlns="" id="{0CDD785F-66BA-49AF-92A7-22BCBCC573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3321430"/>
            <a:ext cx="2304256" cy="3257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1882F8-629F-433B-B401-E9BD7F59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296612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6C13DC-30B7-4863-A312-2C6F199A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00808"/>
            <a:ext cx="7646640" cy="8926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Hrvatske zemlje u doba prosvijećenog apsolutizma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6314165-12F3-46FB-B5AE-10B98A0A3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C0F5B4F-54B1-4A4B-8766-33328B15C3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 descr="Slika na kojoj se prikazuje znak&#10;&#10;Opis je automatski generiran">
            <a:extLst>
              <a:ext uri="{FF2B5EF4-FFF2-40B4-BE49-F238E27FC236}">
                <a16:creationId xmlns:a16="http://schemas.microsoft.com/office/drawing/2014/main" xmlns="" id="{E2EE8B6B-68B5-4374-AA82-2ADF83A8A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872" y="2420888"/>
            <a:ext cx="6527654" cy="35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45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950913-74E6-42D0-908A-C86EDC11C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5" name="Slika 4" descr="Slika na kojoj se prikazuje sjedenje, stol, haljina&#10;&#10;Opis je automatski generiran">
            <a:extLst>
              <a:ext uri="{FF2B5EF4-FFF2-40B4-BE49-F238E27FC236}">
                <a16:creationId xmlns:a16="http://schemas.microsoft.com/office/drawing/2014/main" xmlns="" id="{C958FBD4-A87B-4876-8B00-45899104F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6412" y="2948121"/>
            <a:ext cx="2765588" cy="3909879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820DA202-C6FB-420E-BCBE-8B1902AA2CBD}"/>
              </a:ext>
            </a:extLst>
          </p:cNvPr>
          <p:cNvSpPr/>
          <p:nvPr/>
        </p:nvSpPr>
        <p:spPr>
          <a:xfrm>
            <a:off x="6384032" y="260648"/>
            <a:ext cx="3816424" cy="2448272"/>
          </a:xfrm>
          <a:prstGeom prst="wedgeEllipseCallout">
            <a:avLst>
              <a:gd name="adj1" fmla="val 59087"/>
              <a:gd name="adj2" fmla="val 86411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Kada je knjiga objavljena? </a:t>
            </a: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Uoči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razlike između tadašnjeg i modernoga hrvatskog jezika.</a:t>
            </a:r>
          </a:p>
        </p:txBody>
      </p:sp>
      <p:pic>
        <p:nvPicPr>
          <p:cNvPr id="3" name="Slika 2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F76616CA-5B04-4114-92FE-F1F4E89A73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76" y="188640"/>
            <a:ext cx="3616478" cy="6221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2518EF4-88CB-401A-9E65-C308BABFA7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824" y="3284984"/>
            <a:ext cx="4858799" cy="26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30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CFECFE-7851-4976-9375-38DDE50B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Hrvatske zemlje u XVIII. stoljeću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57BE2A6-0520-4B1C-A12C-0A275A507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75243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ECFEDFC-88E3-4DEA-81D5-C885E2AB6E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A802D93-5AEA-461A-9D2A-1D96C0B45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99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950913-74E6-42D0-908A-C86EDC11C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xmlns="" id="{5974A65C-899C-45C1-84B5-8EB065DAE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7936979"/>
              </p:ext>
            </p:extLst>
          </p:nvPr>
        </p:nvGraphicFramePr>
        <p:xfrm>
          <a:off x="119336" y="404664"/>
          <a:ext cx="9361040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Desna vitičasta zagrada 2">
            <a:extLst>
              <a:ext uri="{FF2B5EF4-FFF2-40B4-BE49-F238E27FC236}">
                <a16:creationId xmlns:a16="http://schemas.microsoft.com/office/drawing/2014/main" xmlns="" id="{92101E46-1120-4B71-9D49-8C44AA2302DB}"/>
              </a:ext>
            </a:extLst>
          </p:cNvPr>
          <p:cNvSpPr/>
          <p:nvPr/>
        </p:nvSpPr>
        <p:spPr>
          <a:xfrm rot="5400000">
            <a:off x="4259796" y="4185084"/>
            <a:ext cx="432048" cy="15121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 descr="Slika na kojoj se prikazuje sjedenje, stol, haljina&#10;&#10;Opis je automatski generiran">
            <a:extLst>
              <a:ext uri="{FF2B5EF4-FFF2-40B4-BE49-F238E27FC236}">
                <a16:creationId xmlns:a16="http://schemas.microsoft.com/office/drawing/2014/main" xmlns="" id="{EB2843FA-424F-44B2-B683-4DDF8C1153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2156" y="3861048"/>
            <a:ext cx="2119844" cy="2996952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9098E6E0-6EFB-479F-868D-31653382FE98}"/>
              </a:ext>
            </a:extLst>
          </p:cNvPr>
          <p:cNvSpPr/>
          <p:nvPr/>
        </p:nvSpPr>
        <p:spPr>
          <a:xfrm>
            <a:off x="7248128" y="620688"/>
            <a:ext cx="4680520" cy="2736304"/>
          </a:xfrm>
          <a:prstGeom prst="wedgeEllipseCallout">
            <a:avLst>
              <a:gd name="adj1" fmla="val 28196"/>
              <a:gd name="adj2" fmla="val 86587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Koja je vlastita tijela vlasti imala Banska Hrvatska?</a:t>
            </a: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2. Koje je ovlasti imao ban?</a:t>
            </a: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3. Koji su staleži sjedili u Saboru? Tko je imao najveću moć?</a:t>
            </a: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4. Kome su ban i Sabor bili podređeni u Monarhiji?</a:t>
            </a:r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xmlns="" id="{685A44D1-9613-4D95-A42B-599DF2B290E8}"/>
              </a:ext>
            </a:extLst>
          </p:cNvPr>
          <p:cNvSpPr/>
          <p:nvPr/>
        </p:nvSpPr>
        <p:spPr>
          <a:xfrm>
            <a:off x="2207568" y="4725144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23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950913-74E6-42D0-908A-C86EDC11C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D10EF12-6508-4542-B220-1FB49E1BB9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Hrvatske zemlje u XVIII. stoljeću </a:t>
            </a:r>
          </a:p>
        </p:txBody>
      </p:sp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DDE84C15-C745-4405-9065-2A1592293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99215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90378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950913-74E6-42D0-908A-C86EDC11C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Rezervirano mjesto sadržaj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1352EAA1-B435-4926-9F88-06C85FD60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5920" y="836712"/>
            <a:ext cx="6768752" cy="510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Slika na kojoj se prikazuje sjedenje, stol, haljina&#10;&#10;Opis je automatski generiran">
            <a:extLst>
              <a:ext uri="{FF2B5EF4-FFF2-40B4-BE49-F238E27FC236}">
                <a16:creationId xmlns:a16="http://schemas.microsoft.com/office/drawing/2014/main" xmlns="" id="{EBEF002C-92C5-4085-AB7E-F5B82F7B82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533421"/>
            <a:ext cx="2351585" cy="3324579"/>
          </a:xfrm>
          <a:prstGeom prst="rect">
            <a:avLst/>
          </a:prstGeom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xmlns="" id="{57A8A069-42EE-460F-9840-E6DCB1C8283E}"/>
              </a:ext>
            </a:extLst>
          </p:cNvPr>
          <p:cNvSpPr/>
          <p:nvPr/>
        </p:nvSpPr>
        <p:spPr>
          <a:xfrm>
            <a:off x="0" y="11033"/>
            <a:ext cx="5519936" cy="3573016"/>
          </a:xfrm>
          <a:prstGeom prst="wedgeEllipseCallout">
            <a:avLst>
              <a:gd name="adj1" fmla="val -21148"/>
              <a:gd name="adj2" fmla="val 64606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Promotri povijesni zemljovid i odgovori na pitanja.</a:t>
            </a:r>
          </a:p>
          <a:p>
            <a:pPr marL="342900" indent="-342900"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Koji su dijelovi današnje Hrvatske u XVIII. stoljeću pripadali Habsburškoj Monarhiji?</a:t>
            </a:r>
          </a:p>
          <a:p>
            <a:pPr marL="342900" indent="-342900"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Objasni razliku između Banske Hrvatske i Vojne krajine.</a:t>
            </a:r>
          </a:p>
          <a:p>
            <a:pPr marL="342900" indent="-342900"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Kojoj su državi pripadali primorski dijelovi današnje Hrvatske?</a:t>
            </a:r>
          </a:p>
          <a:p>
            <a:pPr marL="342900" indent="-342900"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Prisjeti se iz 6. razreda kakav je bio položaj Dubrovačke Republike.</a:t>
            </a:r>
          </a:p>
        </p:txBody>
      </p:sp>
    </p:spTree>
    <p:extLst>
      <p:ext uri="{BB962C8B-B14F-4D97-AF65-F5344CB8AC3E}">
        <p14:creationId xmlns:p14="http://schemas.microsoft.com/office/powerpoint/2010/main" xmlns="" val="344833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0C83213-83D8-4D3E-9B0F-57DAD81C0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254FBC8-D8CB-4BDE-A9AA-A46950823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D0634CFA-82FE-4402-B81C-D90E99AAF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0142975"/>
              </p:ext>
            </p:extLst>
          </p:nvPr>
        </p:nvGraphicFramePr>
        <p:xfrm>
          <a:off x="119336" y="908720"/>
          <a:ext cx="51125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Rezervirano mjesto sadržaj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C48F7EE9-2650-4627-AB5D-2B111F33D0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5920" y="836712"/>
            <a:ext cx="6768752" cy="510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663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950913-74E6-42D0-908A-C86EDC11C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4384B4-9CB4-4701-B56B-48AAC345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Širenje prosvjetiteljskih ideja u Hrvatskoj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81C7291D-1877-4B8F-B75F-85D7B577E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0717949"/>
              </p:ext>
            </p:extLst>
          </p:nvPr>
        </p:nvGraphicFramePr>
        <p:xfrm>
          <a:off x="838200" y="1825625"/>
          <a:ext cx="10298360" cy="433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57C872DA-AC40-40BA-B109-724C43F27F9D}"/>
              </a:ext>
            </a:extLst>
          </p:cNvPr>
          <p:cNvSpPr/>
          <p:nvPr/>
        </p:nvSpPr>
        <p:spPr>
          <a:xfrm rot="5400000">
            <a:off x="5339916" y="4761148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5015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950913-74E6-42D0-908A-C86EDC11C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4384B4-9CB4-4701-B56B-48AAC345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Širenje prosvjetiteljskih ideja u Hrvatskoj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81C7291D-1877-4B8F-B75F-85D7B577E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5966467"/>
              </p:ext>
            </p:extLst>
          </p:nvPr>
        </p:nvGraphicFramePr>
        <p:xfrm>
          <a:off x="838200" y="1825625"/>
          <a:ext cx="6985992" cy="433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Slika 7" descr="Slika na kojoj se prikazuje skijanje, držanje, muškarac, žuto&#10;&#10;Opis je automatski generiran">
            <a:extLst>
              <a:ext uri="{FF2B5EF4-FFF2-40B4-BE49-F238E27FC236}">
                <a16:creationId xmlns:a16="http://schemas.microsoft.com/office/drawing/2014/main" xmlns="" id="{E60057DE-9562-453B-B489-EE9FC8CC6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8288" y="1196752"/>
            <a:ext cx="2874680" cy="4067944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E8F87EB1-66F3-46B8-81A0-AF5A09E41FA7}"/>
              </a:ext>
            </a:extLst>
          </p:cNvPr>
          <p:cNvSpPr/>
          <p:nvPr/>
        </p:nvSpPr>
        <p:spPr>
          <a:xfrm>
            <a:off x="8760296" y="5517232"/>
            <a:ext cx="28083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b="1" dirty="0">
                <a:hlinkClick r:id="rId10"/>
              </a:rPr>
              <a:t>Svestrani Ruđer Bošković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16657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314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Doba prosvjetiteljstva</vt:lpstr>
      <vt:lpstr>Slide 2</vt:lpstr>
      <vt:lpstr>Hrvatske zemlje u XVIII. stoljeću </vt:lpstr>
      <vt:lpstr>Slide 4</vt:lpstr>
      <vt:lpstr>Slide 5</vt:lpstr>
      <vt:lpstr>Slide 6</vt:lpstr>
      <vt:lpstr>Slide 7</vt:lpstr>
      <vt:lpstr>Širenje prosvjetiteljskih ideja u Hrvatskoj</vt:lpstr>
      <vt:lpstr>Širenje prosvjetiteljskih ideja u Hrvatskoj</vt:lpstr>
      <vt:lpstr>Ponovimo!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Doba prosvjetiteljstva</dc:title>
  <dc:creator>Maja Juratovac</dc:creator>
  <cp:lastModifiedBy>dvukelic</cp:lastModifiedBy>
  <cp:revision>40</cp:revision>
  <dcterms:created xsi:type="dcterms:W3CDTF">2020-05-06T15:18:54Z</dcterms:created>
  <dcterms:modified xsi:type="dcterms:W3CDTF">2020-06-01T12:41:11Z</dcterms:modified>
</cp:coreProperties>
</file>